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AF04E-1C36-5D11-1949-C926D9F44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96A490-325C-F728-9CB0-D7BC0DBA6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7AB7F-A1B9-ECF8-82F9-4480770C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6D6-2387-4C23-AE9C-8FD4EB2D0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3D6B2-7261-0407-26A7-2B04A6E8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14808-ED71-9831-A562-565F78E0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3A50-985F-42BB-8159-5B20F448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8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6DCD1-1B90-F3C8-5BF8-26194D16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7CEA1E-6BE9-0DDA-A41F-A2B311B7A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2296A-F668-285E-105B-8F597246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6D6-2387-4C23-AE9C-8FD4EB2D0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99594-7002-41D7-C5B1-702F248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D467D-E0E4-4FEC-B522-864C18BC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3A50-985F-42BB-8159-5B20F448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6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87EB14-F474-7D24-F021-968C2F9BC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F5A84C-3B87-DC99-2299-B3E1CC30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23340-2EE2-D03E-E40B-D8891CD1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6D6-2387-4C23-AE9C-8FD4EB2D0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FD6BE-712F-E366-A811-7323390C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55898-8179-CC0C-9CAA-D42F8D4E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3A50-985F-42BB-8159-5B20F448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5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9A9E7-0653-40BE-CF35-F46C8F45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8922F-32A8-AB21-1D3D-E30C2AC8D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DF21E-9E63-AA09-898A-BF184F07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6D6-2387-4C23-AE9C-8FD4EB2D0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EC72F-A27A-7410-29C3-D85FA633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7F649-8D19-D0FA-967D-18C0CCE8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3A50-985F-42BB-8159-5B20F448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5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3B9D0-5062-CE7A-D05D-34E7B04D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32991-F482-1F13-18CE-AB7090385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577A4-84BB-44C5-3334-B0B106E8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6D6-2387-4C23-AE9C-8FD4EB2D0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4928B-418F-36F1-9468-BCDE04A6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66512-BE70-D99B-804E-55A0670F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3A50-985F-42BB-8159-5B20F448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C40A7-4BDC-BE06-0827-F4A30185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C6523-77F5-A146-1A41-DA84068B6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5B8B25-3676-3F00-6857-3B6BDF714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844BD-3E3C-E848-DBDE-56EF6B10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6D6-2387-4C23-AE9C-8FD4EB2D0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31916-891E-E490-D23E-FB92802C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56D287-3BF6-B2F1-AE79-D0419CB1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3A50-985F-42BB-8159-5B20F448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55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F1EF5-1852-9AE0-80E5-916E2B03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52A1B-C750-E594-0459-C5BEAA1E2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BD92E7-592A-79FC-7CD5-7EEBB7D6D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C98A70-69B4-5CC2-4746-68DBFCFFB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EC5A76-EAF3-EEF0-A085-81A90DB98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561D18-A472-1239-BC3A-89A556B4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6D6-2387-4C23-AE9C-8FD4EB2D0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5F8896-1BDB-C9F3-B9D6-F67892A1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5AFAF7-3074-913F-8358-12568AD9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3A50-985F-42BB-8159-5B20F448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32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A2632-A264-D5C7-AF62-5313098D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38E698-A340-D29B-D169-4A1D3338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6D6-2387-4C23-AE9C-8FD4EB2D0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5E13D3-B0C9-8E1D-D659-0A8C819B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E02790-3876-B173-3E8F-FC6C68B2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3A50-985F-42BB-8159-5B20F448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1219FC-538F-3EAA-3BF6-9EB7735B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6D6-2387-4C23-AE9C-8FD4EB2D0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D13341-4BE5-BD58-9B7F-48811D48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658F1F-4A61-AF83-9684-327CC5ED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3A50-985F-42BB-8159-5B20F448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7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2F77D-8A12-3E77-DBA5-48F7EE65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C19EC-E815-D6A4-2571-7F4E81124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72CC83-5E39-8B47-67ED-1494C9A42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AAFF7B-81A2-8A99-5AE0-06608311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6D6-2387-4C23-AE9C-8FD4EB2D0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EED8DE-3233-E357-F126-C474BEC4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0D49C-8128-AAD9-534B-3BC6E839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3A50-985F-42BB-8159-5B20F448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4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60C98-A404-7DB0-EB2E-0564DEDB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4A7AF4-A1D0-7CBA-F07E-9355FC3B8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BF4217-C3CC-9C33-DC06-76E4E6FD3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B877B-60E4-CE7D-54DE-096A4DE6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16D6-2387-4C23-AE9C-8FD4EB2D0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68113A-F104-A0A0-BDC0-4EFFCA9D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619FF-FD1D-568E-55A6-153004C7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53A50-985F-42BB-8159-5B20F448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9508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32C1F3-BF35-B230-8285-C89FB757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3DEC7D-F094-970F-5BC1-B44F69774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11319-C753-0CCD-411D-92DEE4528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416D6-2387-4C23-AE9C-8FD4EB2D001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3E443-1F60-8149-BCE2-88E7A27F0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2DBB2-5C09-1918-24E4-D501728C5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53A50-985F-42BB-8159-5B20F448C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58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586" name="Picture 2" descr="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0315.主言是我食物</dc:title>
  <dc:creator>Yihao Zhuo</dc:creator>
  <cp:lastModifiedBy>Yihao Zhuo</cp:lastModifiedBy>
  <cp:revision>1</cp:revision>
  <dcterms:created xsi:type="dcterms:W3CDTF">2024-03-10T20:28:21Z</dcterms:created>
  <dcterms:modified xsi:type="dcterms:W3CDTF">2024-03-10T20:28:21Z</dcterms:modified>
  <dc:description>
315土信是我食物
主耶和坐万军之上帝阿我得着祢的言语就当
食物吃了称的言语是我心中欢喜是我心中的快乐</dc:description>
  <dc:subject>
315txswsw
zyhzwjzsdawdzmdyyjd
swclcdyyswxzhxswxzdkl</dc:subject>
  <cp:version>1.1</cp:version>
  <dc:language>zh-CN</dc:language>
  <cp:keywords>投影</cp:keywords>
  <cp:category>投影</cp:category>
  <cp:contentStatus>索引完成</cp:contentStatus>
</cp:coreProperties>
</file>