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B966E-B729-6257-B995-7ED83011F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80ABF-015F-C999-D9C5-9A9FA5A3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BE75E-2238-4E77-EC50-90D3D698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434F2-484A-C8A1-90F2-34465FC2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7941A-AC1E-E340-11D1-07FAE712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4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CC389-5EF3-A24C-3F31-82B49BC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EBB88-753D-6A0D-D9D4-FB7F7C85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84879-19C9-30CB-9D2F-E00102E4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499D0-F10C-0986-CB8C-D22E0021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8C14D-C4BB-35B2-494B-C226C73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17EC9-2613-F2CC-1B40-5AA9FFA2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22CBE-170E-238D-A9BC-0A9C26E8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24C68-7AA8-85E5-EFA7-ACE47CA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349B-4033-F89A-5475-2083317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1B1CA-FD9D-E8B3-E9D1-A35BEB3C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7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6B6A5-140B-44E6-D2AD-01C58A33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1FEA3-BE3B-885D-58C8-604AA2A9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CCC74-C3BD-1671-9B68-B6BFA985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8AA6A-37E3-F0B5-78B7-315D1219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BE42-9C91-7422-32C1-1A92CCAA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1D134-8532-3728-B7B4-1682AA6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47BDF-FFC8-9AAD-B776-1ADDBAF4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62A20-BD80-3BFC-11A3-24DDC7EF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2676B-F738-CD81-B9A8-434729A4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29E53-AA9E-6E08-C3AC-9624ADDF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EE876-574A-8C45-7DD6-9D13C751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C265-C952-A497-049F-9958D6433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78BC-79E7-88C4-7CAF-196FAE76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3198D-D91A-FF74-D22D-5195D276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65865-D4A1-C8E0-A6BC-813756B7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E77B9-E82D-C372-00C9-C1F7744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5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95B1-8395-8815-4BA1-3D788AEF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F04C4-133A-0F0C-9271-0C451D9E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5C35F-787E-9A01-2A54-B06E2609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98216-2EFE-C29A-9D02-3FCA97295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E94728-43CE-9D67-50AC-45C0D5EFA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09704-A16B-92F2-06FA-E3A5ADF9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DED36-2650-B5F4-602D-C7CBBAB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C8DF3-8103-678B-F64A-464E97AE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1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1746E-A656-0791-D0D9-B0312CC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36464-ED43-1EA0-1662-9BC3F71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6688A3-FAED-D756-DAD2-2D021B97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31D9E-A0D2-4A06-39CB-E1D8C834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972F8-0FDD-B1D7-8F4D-9B383D3D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DC903-EEBA-DDAE-9878-BA2BEA33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F1259-F456-477E-7CF3-EE08FE9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1BD61-6B43-B5D7-1475-3E1D5F71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D4D5-8EF1-8ABB-020B-38C115C9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83BAD-8336-6E2C-C4FD-8ED10087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5236F-07BC-A79B-585B-BB1871D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8FB2C-D1CB-7262-59F6-B6F55F4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0F49A-F4F8-40BF-4BF2-5DB49FBF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A1AD-AFF7-FA41-1634-C2CD8F21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D5A440-0007-2958-5415-8C696FF81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546CF-DB26-D230-702E-67603182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CA83B-588A-2FBC-B4C1-3545524B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C17B5-1753-FA60-0208-5FC3FBAD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CC3FE-0295-F6B3-0EEC-831A79D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408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1A5C4-94D4-AAC0-B0B2-51B2A195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D0778-6C65-F7E1-AAE9-B314EF9D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7426D-DDAF-C785-B151-1DC0EA0D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3A1B-5B9F-4398-A672-0E59607D0A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3894C-9B0B-8763-C41F-68267C7B0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E1E05-5308-600F-2C56-B038E76E3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0B5E-DE68-4EB8-A196-5BEA241E4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2" descr="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35" name="Picture 3" descr="3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0316.新约与旧约</dc:title>
  <dc:creator>Yihao Zhuo</dc:creator>
  <cp:lastModifiedBy>Yihao Zhuo</cp:lastModifiedBy>
  <cp:revision>1</cp:revision>
  <dcterms:created xsi:type="dcterms:W3CDTF">2024-03-10T20:28:25Z</dcterms:created>
  <dcterms:modified xsi:type="dcterms:W3CDTF">2024-03-10T20:28:26Z</dcterms:modified>
  <dc:description>
316新约与口约
1旧约乃是美事影儿新约本体真像
2旧约出于西乃山上新约来到锡安
3地上帐幕时常挪移选民各处流离
1前约是有不全瑕疵后约更美指望
2遵守旧约生子为奴新约儿女重生
3天上圣城我们的母，不能震动之国
牛羊的血是作表样主血赎罪永常
旧约十诫写在石版，新约写在心版
316新约与口约
4亚伦祭司有死拦阻耶稣常在天堂
5前约只说仪式旧样后约精意传扬
6旧约得着流奶与蜜新约进入安息
4进至圣所一年一次新约裂开幔子
5前约应许迦南美地后约应许天国
6日约靠主战胜仇敌新约力进天国
牛羊的血是作表样主血赎罪</dc:description>
  <dc:subject>
316xyyky
1jynsmsyexybtzx
2jycyxnssxyldxa
3dszmscnyxmgcll
1qysybqxchygmzw
2zsjyszwnxyencs
3tsscwmdm，bnzdzg
nydxszbyzxszyc
jysjxzsb，xyxzxb
316xyyky
4yljsyslzyscztt
5qyzsysjyhyjycy
6jydzlnymxyjrax
4jzssynycxylkmz
5qyyxjnmdhyyxtg
6rykzzscdxyljtg
nydxszbyzxsz</dc:subject>
  <cp:version>1.1</cp:version>
  <dc:language>zh-CN</dc:language>
  <cp:keywords>投影</cp:keywords>
  <cp:category>投影</cp:category>
  <cp:contentStatus>索引完成</cp:contentStatus>
</cp:coreProperties>
</file>