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E2D4C-0322-A278-C349-3208DA76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00E22-4CA0-7B8F-ECAE-1D10EF90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14B7-C57D-EC10-929E-AB799EF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7161-D483-5A57-8D0B-283B36EC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5C453-C91F-4243-AAFD-0220C3D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21DF-8407-ED74-5CFA-74DB715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09F0D-6D58-5379-9701-D4201B19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A96C9-59D3-FE94-8A3A-EC9D7370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DC888-D597-9986-6F9D-B114D449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EAD40-4081-CC00-9722-ECADBAEE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BFFA6-E116-EA5C-E7EB-6F14D8AB7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5A13F-5EEB-F0CB-520E-0D34B9B6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03482-4B7A-A912-81A0-D7C2B675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D594C-FE62-A98F-9C00-843465A0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F578D-8B53-87D7-3CEC-81ABA1CD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64D1-9FB5-CB92-5D41-FE7CE52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6EF7-6879-61C0-6E69-FDA02674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8E6A4-F239-6D2D-2296-4BE4751C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B5AFD-E3A5-25C4-9F83-11E0B3B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B472-B2A5-8A0E-2016-B14AC8A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77C2-288A-E356-F42F-32413459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84F76-E484-74CF-9D3B-A02C2DC9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2F9AA-E013-3039-AF78-0005044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5FB7-643A-79FE-A983-F060C5F0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D4082-6DDF-BC4E-B6C3-E7A866FC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8E5E-9868-FB57-E179-173C9D16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45FB1-B498-158E-1EE9-87E87F0A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7EC52-A828-AA4E-5D5D-75A6B3AE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75CFF-4AEF-7DFC-98DD-198448CC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458B2-DE83-293D-92C2-8AC04CA1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8C190-C8D6-1057-652A-BD6D2820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97AB4-EEF1-2F29-0A8C-334ABFF3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C93C0-13F6-628A-7332-EFBE534F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00E31-E1BB-6A32-3BEB-1A66F3FD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16D2FA-15A8-8135-2C40-FD3FDCC4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CF1B4-3536-E66C-6ABB-C9E43094F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C3343-2746-A6C9-C823-63AB0442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651255-4842-CAE4-7C1B-07D63E1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BBEFC9-3035-9DB0-4AB4-56F8806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1F4FA-A97A-1FCD-38DA-3D6EE50D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2C656-C7E6-6401-1257-C83BCB1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1E027-F474-0E28-2749-1F941DF5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74A2B-796F-8E93-D67D-E63643F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00E408-6A63-1D23-0E2C-CC1C2D6A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76341-0E20-9846-329D-E4D9B8B8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7ED11-7D52-9696-153C-E4DF09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4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1C023-B5DD-E768-1BFF-4B36C5F6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2057-8EC3-F078-10B2-03D9AC6D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B17E4-9EAE-0AB7-F5A7-0E8BDFA3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40DA2-CDA5-B6B9-E557-82E5A43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BF094-A35C-1CBF-6F62-D96A1CB6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2F88E-44C5-5C56-9D65-42829021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6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1FED-02EE-DF6A-8F83-9E1CD1A8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7CA38-A494-FFCC-37B2-534D4CE40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656F9-7717-CE62-E3ED-CCE0ABD5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A22CF-5B40-DBAF-BB53-FA20660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8B566-1A67-FD84-758E-ABCC772C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32218-7414-EEC7-FDA4-679AF716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665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9C96A-DB70-EF72-55A2-49162747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0096C-4E80-0BF8-16D9-DDF77474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11481-DFA3-1A68-36B8-0D001EA75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7D469-F7FF-0F85-4985-BCB6549AF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8D5DD-88E6-C30E-6B3C-F590AC49C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07" name="Picture 3" descr="3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0319.擘生命饼</dc:title>
  <dc:creator>Yihao Zhuo</dc:creator>
  <cp:lastModifiedBy>Yihao Zhuo</cp:lastModifiedBy>
  <cp:revision>1</cp:revision>
  <dcterms:created xsi:type="dcterms:W3CDTF">2024-03-10T20:28:38Z</dcterms:created>
  <dcterms:modified xsi:type="dcterms:W3CDTF">2024-03-10T20:28:38Z</dcterms:modified>
  <dc:description>
319擘生命饼8
1求主擘生命饼充我饥肠
2哦主是生命饼擘开赐我
1正如当年壁饼在加利利
2使我将主真道深藏心怀
1我愿看主圣经见主荣面
2使我心思意念纯全无私
1主我心何渴慕祢生命语
2使我所行步履全凭主命
319擘生命饼8
3求主赐我圣经在我心中，
4求主祝福真理生命的饼
3照我心灵眼睛使我能看
4如昔祝福壁饼在加利利
3启示祢的真理使我明白
4我心因祢得释锁链得脱
3更启示栋自己使我爱祢
4心灵欢喜快乐与主同行</dc:description>
  <dc:subject>
319bsmb8
1qzbsmbcwjc
2ozssmbbkcw
1zrdnbbzjll
2swjzzdscxh
1wykzsjjzrm
2swxsyncqws
1zwxhkmmsmy
2swsxblqpzm
319bsmb8
3qzcwsjzwxz，
4qzzfzlsmdb
3zwxlyjswnk
4rxzfbbzjll
3qsmdzlswmb
4wxymdssldt
3gqsdzjswam
4xlhxklyzth</dc:subject>
  <cp:version>1.1</cp:version>
  <dc:language>zh-CN</dc:language>
  <cp:keywords>投影</cp:keywords>
  <cp:category>投影</cp:category>
  <cp:contentStatus>索引完成</cp:contentStatus>
</cp:coreProperties>
</file>