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3FB84-78E1-76B4-5AB1-19268BDDF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B05CA9-2503-0D18-C84C-4F683615A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9535A-DA10-C363-9FAA-D072E153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9B481-B407-D37C-4FAB-1C703BFF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5917A-2811-1089-55F5-1FBFFA81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15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FC029-82DD-D232-EDD6-06A03BA2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634920-66FB-33E4-0377-AD1978114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49164-B07A-C1F9-7ACF-F032FDEF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9E111-B57D-4749-2695-A8F00EEE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FF39E-7F30-AD50-9D40-E1037559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1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21A9D6-DD93-02C4-2CC1-27710B3FB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A889F-F05E-F73F-BD41-6F847D2AF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F692-CCB1-A947-456E-81E2EE6B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E66A0-D6DC-A535-C0BA-9126A967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69AFB-CF0C-E012-5587-BC18BCBE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5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B456E-C95A-C003-A0C4-56CCA81E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50DAC-AAE5-3112-195F-062CF732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FB865-8901-4516-DA97-BF733FA8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C1432-FE01-538F-A694-34189B11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9659F-08BA-CCFA-B896-FAF6558C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86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E246D-DC4B-B9E9-68E3-7FF0D3AE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9D20DD-9A45-06CC-8588-D7A3B2DD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C4A68-93C0-A904-FF1A-6FA7D4E7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4B034-193E-134A-D2FA-74C2A9E6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825AF-A756-3D6A-F699-F9C89A37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7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C0EDF-75BA-B74A-5015-D1882F4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D9B22-3869-E1E0-1F9B-090DFBC2D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B391F-D586-5BDF-BB17-F63822575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16ADF-E71E-738C-56EA-D736A0FA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00D10-CE26-667F-85A9-EDEEF7B7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FF8E0-465C-2572-FBDE-89409B6E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4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3ACFD-02DC-A20A-0EA8-04267289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36C26-DA70-9731-1892-FFAFC0116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AFB52-138D-7355-2594-55FEB91C2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CB6AD-8EA5-2DD1-30F6-3CFB8F267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8F62B4-8975-88D2-9975-99EC50EC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6C729B-FEC7-D832-D944-3A2A6AA5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BB80D5-412E-B7F7-E2A5-62A46258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A42973-B161-1A84-1C60-0680044F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2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1B94F-B50E-6A2E-C33C-DF197CE4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B0CBFC-6C8B-322A-0A7C-1F2C6FCD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83A7C3-9EAA-D421-812F-33282C02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7D60A8-7D8A-5E27-8500-E9A15F4F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5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C58CD7-13EE-397B-B4AB-E112AF7D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B35499-E2B0-F3C1-272E-75D0D9E0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A32ED-B62B-29E8-3F2E-092503F2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489CE-1F5E-C5DF-736A-B2F816C0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56C19-87B1-8088-E737-1F2F21BA2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55BE1-AEF4-3521-1184-57BFBAB13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7C981-E304-B6D8-C0FE-F393B616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92A7B-A2B3-2249-9787-0033CE51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18CA2-BA9B-409B-234B-57771C28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2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B3511-404C-6F33-8FA6-064EB1FB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2184B0-0585-AAE7-F108-BC83AC982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D87A2-0C2A-E13A-238F-56D2E1DD7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C106F-0B91-D826-819A-8E94D9D9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F29BC-C3CC-C27A-7F71-C78358C8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C17AE-E08A-59E4-E2F0-6D9B1890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066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BF26C1-1591-C817-A665-F67462E2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CE117-01ED-3EDE-FF23-2FE822BA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99AF-AFEC-41DF-3B88-C6F09A0B2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CC876-8433-B55E-ECCE-18BB0E39E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B345B-F69B-3AAE-5999-C09D3D155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06" name="Picture 2" descr="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0320.你的话</dc:title>
  <dc:creator>Yihao Zhuo</dc:creator>
  <cp:lastModifiedBy>Yihao Zhuo</cp:lastModifiedBy>
  <cp:revision>1</cp:revision>
  <dcterms:created xsi:type="dcterms:W3CDTF">2024-03-10T20:28:42Z</dcterms:created>
  <dcterms:modified xsi:type="dcterms:W3CDTF">2024-03-10T20:28:42Z</dcterms:modified>
  <dc:description>
320称的话
我将祢的话语深藏在我心
免得我得罪栋免得我远离
哦主啊与我亲近我爱祢声音
作我脚前的灯作我路上的光
天地将要过去祢的话却长存，
天地将段坏祢的话却长存</dc:description>
  <dc:subject>
320cdh
wjmdhysczwx
mdwdzdmdwyl
ozaywqjwamsy
zwjqddzwlsdg
tdjygqmdhqcc，
tdjdhmdhqcc</dc:subject>
  <cp:version>1.1</cp:version>
  <dc:language>zh-CN</dc:language>
  <cp:keywords>投影</cp:keywords>
  <cp:category>投影</cp:category>
  <cp:contentStatus>索引完成</cp:contentStatus>
</cp:coreProperties>
</file>