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47258-8DA1-6CDA-DBAC-3BA726E92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F0D1F-55FC-9288-8370-1F998AD0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D20C6-7ECE-9DC0-9F82-53ACCF84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E8223-C271-480E-6F64-EC03EEAC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4520A-3D65-8641-DF4F-0BD291D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E929C-16BC-5450-350C-22E0FA67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E355F-644B-D4D3-BE45-C27A5D6D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3A62B-AC67-EB1B-2819-23DF5032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E5E92-0870-E151-F7D3-A10AB67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84137-2CE5-C1DC-FF52-0B782F0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D5051-8927-8FC8-8370-3A94033B2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2BAFF-FCD4-C67D-7639-198A9006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87F5A-250B-05C5-8BEA-9114F5D0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CF2F7-1457-F7AC-D543-8F05A74E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512B9-603E-E599-4762-ACCD11A7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2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08468-A044-774D-EDD1-85DAE71A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8E261-213E-9FCC-68C2-4D2AD1DB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76A90-DDD0-C73D-4738-2918C427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237A7-F991-E5C3-11A5-E5EA8A6F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76545-DE59-FBB5-45E5-3314C08C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25E5-08EA-268E-B30D-BA58EB0A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8A690-4332-A2CD-00FB-DA733152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93A3-5FD2-C63F-3266-906DE8AD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B70D1-1D68-2B54-6056-CDB22C9C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09AED-A4C5-8612-C244-34B779BF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9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3A2AC-5070-6611-7D38-9E1511F5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8FFF5-8047-87D4-B622-1CF9D29C7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725DF-7887-5A24-3120-2A36803C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E9285-56D4-683E-3583-EBD238DC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6C9BE-F544-1580-0137-7B309F07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BEB8B-8331-1228-B394-23302CAD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1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91F12-5BF5-2D2E-CC1F-A2A29829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BF766-C291-BD35-910B-8F4B8F6B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45DAC-579B-C6CF-B00B-6483F796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231FE-0FCE-D3CB-A66E-508F28359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97161-C3DD-D5F4-359B-C2CFAC9AB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6C4264-B7E8-1DAB-4ADE-E6D1BAD7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CF4176-7408-9385-A9AC-7C776241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371B2F-6700-4BCA-27CC-4D9F4B13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CB00B-23FA-D06B-1B60-A98F8A72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5F0426-AF6E-54AD-18A0-1AC93DE8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DA105-C587-6203-21D3-CE45F9AE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CDBCF5-26EB-8850-0D8C-DD879F8E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F5065-5653-2B88-236A-1BEA7433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974CDF-8552-0392-6967-47EA02D3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C27CD-7467-93D9-D3BA-BF0F121F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107A5-C5B7-59FF-9265-6633A6C7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6AB7C-F4AC-9F32-7871-734F5C4F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47FF7-AD59-EBA5-4324-0904BD72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73A8D-B12C-B1D9-F537-A78F2140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62907-5AEC-441F-7313-F104ED37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ACE9-2498-CA44-D3F7-C0A16DC5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1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59535-3542-1877-0E13-AF949DDA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84E01C-9CD1-F851-F0AD-354901F94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5F60E-D69A-DDAA-E94F-86DEC0EA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A7EE9-30F0-BEBD-1243-F50ED50C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C5FBF-E956-F8F1-986D-CB759ADC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D6808-B72F-5036-488B-71E65C8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425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2DA6FB-FE6B-51D1-CCCE-2C9DCDC5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20199-650E-1C75-E8B7-55B2A67A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5A0A3-75ED-C4E5-AF2A-8EDA70E3B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C960-F511-4557-BFD6-27AEE47BB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EBE4D-C635-4C63-7F39-B484D7F4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0BDE8-EEBB-7B77-A821-4F1A396CB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EC5B-F521-44B0-8235-B7B651A0A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0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0" name="Picture 2" descr="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755" name="Picture 3" descr="3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0321.我爱慕你的</dc:title>
  <dc:creator>Yihao Zhuo</dc:creator>
  <cp:lastModifiedBy>Yihao Zhuo</cp:lastModifiedBy>
  <cp:revision>1</cp:revision>
  <dcterms:created xsi:type="dcterms:W3CDTF">2024-03-10T20:28:46Z</dcterms:created>
  <dcterms:modified xsi:type="dcterms:W3CDTF">2024-03-10T20:28:46Z</dcterms:modified>
  <dc:description>
321我爱慕祢的律法
我何等爱慕祢的律法终日不住地思想
祢的命令常在我心里我比仇敌有智慧
我何等爱慕祢的律法终日不住地思想
祢的命令常在我心里，我比有知识的更通达
321我爱慕祢的律法
啊祢的言语在我口中何等甜美
呵祢的言语在我口中比蜜甘甜
我何等爱慕祢的律法终日不住地思想
祢的命令常在我心里，我比有知识的更通达</dc:description>
  <dc:subject>
321wammdlf
whdammdlfzrbzdsx
mdmlczwxlwbcdyzh
whdammdlfzrbzdsx
mdmlczwxl，wbyzsdgtd
321wammdlf
amdyyzwkzhdtm
hmdyyzwkzbmgt
whdammdlfzrbzdsx
mdmlczwxl，wbyzsdgtd</dc:subject>
  <cp:version>1.1</cp:version>
  <dc:language>zh-CN</dc:language>
  <cp:keywords>投影</cp:keywords>
  <cp:category>投影</cp:category>
  <cp:contentStatus>索引完成</cp:contentStatus>
</cp:coreProperties>
</file>