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6D249-2272-FAF2-768E-CFB870BFC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53E9F-3F0D-823D-839E-F454F0EA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AFE9F-21C0-2231-A233-729650C5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4FFB7-DC40-3D51-A982-349A6A3F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4602D-7A1A-5C3D-42F0-CB352713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F2D84-4986-F8E3-9851-A141A2E1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490E1-B2CD-F5A0-64F2-03D7EA45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BC45E-8375-671E-88DB-15743A78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3AE9A-5BE9-2B27-304E-27888081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BFD2A-F25A-461C-CC82-D3716DBC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B5BEF-A50A-539A-46BF-69F7BD0A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413E7-D1BA-0FA4-8061-29AAAEC95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947B1-A72B-8927-16AE-2FE46E04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0AEA2-B838-D582-A55F-13594733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695EE-39AA-BA6C-9D32-DA8ADBB3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09508-4A83-B488-90C3-609DBBDB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411C0-053F-86FE-9F8B-E93CB1AF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B1072-046A-A955-1688-68EE86FD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D2E55-6731-ED94-3F22-CCAE20BF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881C4-9EEE-FB13-0573-A102A0C3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59FA-195A-81C6-2403-0132C3D5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0212D-3014-1055-D901-5542E7B6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6B368-89FA-AFD5-7970-428C2964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C4EE8-45F0-ED57-EA80-03E5CB4B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7FA58-F038-4DDD-4E93-F6F44FE8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4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EEB3-0751-412A-461A-C975462B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C124F-3B5C-A94C-C3C3-59C09B044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BA86C-B44A-83A5-463F-35713C153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167FA-5D9E-5AC2-4A07-C1E5A296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923EA-2848-CD4B-A069-1A2CEF05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E6957-AE29-A68E-96B2-8EAD41E7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DB9E2-A764-90B5-B9CE-1BB4E4D8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83201-A7F7-1306-BC4B-94A8C3E2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35271-0E34-460B-044C-326022259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CCA20C-3DB1-B619-2FE8-B6931CE34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98F1C-ACFD-421A-0E40-5BF9EAF7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DE353-B3F7-4945-5CF4-C3C77ECE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38011-2F50-2DB6-AF2D-C9A81E7C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1543A5-96DB-D3C6-77D1-9BB0112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6E6E4-FE24-7198-7F88-9C697AE6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AE1A0-EF42-C94E-FF84-2664CB7D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F5600-5637-663B-46E1-BBD95113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C88746-929A-91B6-8C43-AA16D51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D4E2BA-E7C0-CD5E-516E-145B1C0F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84595F-751A-188C-81B9-E62274AE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46EBB8-2EEC-E520-6DBF-717703D2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D3EA3-5228-5732-B07A-669182C2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1BA3A-C681-E3F6-6CFD-54852C68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26247-723B-3BE9-AFDC-8F14B2BA7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B62AB-B752-C96B-6E33-7C923C7D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A5BFF-61F7-F1A9-396B-CA46CDA5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810D2-1992-C618-2E52-2243FA68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81FEF-0A99-2F59-D703-890CB783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DD8A0B-AB57-79B6-8028-43915D76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198A1-616D-07BF-3DC7-9B2DE791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5CDC2-E3C3-6527-5098-EEC4D86E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F5211-9BA2-CF10-4598-7C2D0FC9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08444-0C46-F5C8-285D-1B6DDB5F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837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535A5-4EE5-A87B-3A6E-9F284D7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44D05-3D48-0854-BBB7-23FB262C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DD99D-EE71-3DE1-0D05-0AF2BDC0D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E587-5BB4-44C1-8285-01839913A3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18C3E-A9A3-00B2-3FCB-848D0C1AE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8BCA5-FF4E-2FD3-67D7-46BC025E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47BB-1B95-4B30-91C2-CCB653B2F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26" name="Picture 2" descr="3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0325.主言与我有益</dc:title>
  <dc:creator>Yihao Zhuo</dc:creator>
  <cp:lastModifiedBy>Yihao Zhuo</cp:lastModifiedBy>
  <cp:revision>1</cp:revision>
  <dcterms:created xsi:type="dcterms:W3CDTF">2024-03-10T20:29:03Z</dcterms:created>
  <dcterms:modified xsi:type="dcterms:W3CDTF">2024-03-10T20:29:03Z</dcterms:modified>
  <dc:description>
325信我有益
主口中的训言，与我有益胜过千万的金银
主口的训言与我有益真有益胜过千万的金银</dc:description>
  <dc:subject>
325xwyy
zkzdxy，ywyysgqwdjy
zkdxyywyyzyysgqwdjy</dc:subject>
  <cp:version>1.1</cp:version>
  <dc:language>zh-CN</dc:language>
  <cp:keywords>投影</cp:keywords>
  <cp:category>投影</cp:category>
  <cp:contentStatus>索引完成</cp:contentStatus>
</cp:coreProperties>
</file>