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BA35-7B98-7CA2-26D9-D1D84A1B0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71C84-A4E1-BD6F-A53E-63D56EA5B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E7F23-FE48-272D-F368-CAEFD460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AE203-2208-EE4C-912C-80CD5299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E2B9D-32C0-A291-A494-93EB625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BCEA4-03B6-E39F-8C02-105A493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60BAD-A084-32D2-6B11-4F0283BA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0C1D1-87FE-E544-A70E-45A36EDB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2DEF5-12EC-E394-526B-18916AFA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88B2E-3F3C-1C47-A95A-A6EE61D9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3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8374E-9BAF-845C-1D38-8A3F4BB23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60967-3C06-6E9A-F8E9-52DC2AC58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5D174-48E2-75C6-9575-704693CC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DAFFD-1965-292C-1808-65103D59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E457D-8155-BD12-2863-4E820317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14212-B61B-5F10-24A8-1645C86A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B2B40-B047-2B67-38C0-B674566D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B00AA-FB3F-F0F2-3DC0-A56C6AF7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7FB52-EE75-CB86-1F90-93FEC950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01C52-8AA0-6EC8-F102-3A266F3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4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0699-49A5-1433-8F31-2DEBF35F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E359-84C0-8E78-41B6-411D1F1D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C7875-2596-4B69-4DC6-A1558DF3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694A8-B128-6E02-C596-11F2457F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4C88-549D-E316-0F31-241D3FA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C424D-D433-B3D6-6031-94079EF7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9DE27-CE3F-E690-C09D-278032DC8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ADB00-244C-65A7-F433-6775948A4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27D67-AE26-CFE7-A08F-E193F6D6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BAC92-8722-D255-7AA2-17CE33AF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5578D9-7DEE-97CB-716F-BFA8D171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02D6-5034-76CD-1FF4-2AF10FA4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B2217-7CDB-4FF4-FD82-3F5986EA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62838-79D6-9E94-F17C-655CDBD2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DB89E5-C91D-04A2-BEE5-95488B57D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74F1F-8F4E-205F-EBBA-D81BCC0F5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6E789-3E4F-32FA-7703-446F8CC6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A4642A-F618-641B-33B4-48E4D893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CE4911-832B-A7C2-8F39-0BD15C41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319A6-10FD-5AB9-2D66-E44287FE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B30C63-1BD9-2AC8-5027-328F3716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53526-9D72-210F-8D92-84E958F4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50695-C704-C606-D12F-8DCA5DF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4E921-7283-3A37-D7E0-691C934C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DF51F4-B667-294E-B5C1-4A711331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34252-EFE4-DD95-6D99-16987E20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DC84-D447-8B75-78EC-3F063614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AD388-EB5E-40F7-ABB5-DD8A5AEE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32334-7B64-B285-97CE-46771345D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68534-9C17-2E3F-615A-5C13FF62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0B7AB-485A-B618-67A8-BB69A57F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9BC0B-3D69-BFE8-9F63-6817EF1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FAE05-B4BC-C174-C300-3E8BAC8C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09ECAB-8BE8-78EE-ECBD-1C3006A4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B7532-C4AF-0E6F-B7DD-3306EE53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62D63-60E5-C36D-37AA-912CFF96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AA634-A00A-6D23-3F4F-C2377693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4A55D-01CC-7474-4522-B4B97E6C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892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9052D-DCA2-3441-515A-0802969E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FF432-BAD9-1997-C52B-ED91A41C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C4B6E-945F-F62F-9611-724A0EDA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DFF12-6EC2-E04E-1FA0-518FDD52D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6E66D-EB45-00F0-6F81-FE5D2FF31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8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 descr="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0328.快乐之日</dc:title>
  <dc:creator>Yihao Zhuo</dc:creator>
  <cp:lastModifiedBy>Yihao Zhuo</cp:lastModifiedBy>
  <cp:revision>1</cp:revision>
  <dcterms:created xsi:type="dcterms:W3CDTF">2024-03-10T20:29:15Z</dcterms:created>
  <dcterms:modified xsi:type="dcterms:W3CDTF">2024-03-10T20:29:15Z</dcterms:modified>
  <dc:description>
限贷限大展总村中公司
子天美贝州彩艺表馆
中鲜品印农O司
美国品在委院中现中快法由会生中大中快商会品</dc:description>
  <dc:subject>
xdxdzzczgs
ztmbzcybg
zxpynOs
mgpzwyzxzkfyhszdzkshp</dc:subject>
  <cp:version>1.1</cp:version>
  <dc:language>zh-CN</dc:language>
  <cp:keywords>投影</cp:keywords>
  <cp:category>投影</cp:category>
  <cp:contentStatus>索引完成</cp:contentStatus>
</cp:coreProperties>
</file>