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E18FB-C4DD-9E6A-E78D-C0C4A9848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5373C9-D1E3-DDDD-E536-51AFBDE4C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9A31E-4447-CBF7-2C65-B0604B2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AF4A9-3CD3-4B32-BB65-A0FBED01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252B9-B4BC-3619-316E-A41CCE06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3A7A9-B49A-1FFC-D9AE-96008326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AF96B-6298-7E73-4B56-DA1A341D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00F25-197D-84B8-0146-CCDB9FF7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DBECB-E0DB-4D14-BE61-16B42E9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F71D3-0FA4-14C2-E397-C3A135C7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4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66AB8D-C676-0C0F-619C-695FD485E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DB368-242E-6BDE-63D4-B84AB8C1A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4FE7B-A032-BFEF-885B-EC10084B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46322-E724-B916-9BB7-3B88115D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0C73C-B853-3636-4DF5-1AB5463E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8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AEDC-EDDC-1A31-5F38-B18876F4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A6B8A-8440-3EAE-047C-3FFEC5C2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F1043-392F-9DCA-6332-99AA67EE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780FA-2A3C-3F96-22D2-E287E8BD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E2530-8862-A197-6B69-E5F2BD66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66E0-F847-443C-35AE-DE70F326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F1FF6-F1CB-31E8-7471-28B2F8D6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8D31B-5E48-5519-E91B-E4DD8209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D2740-0B7E-336A-8F9A-9DF2E7CC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FED17-2C1B-8104-9F72-7A7B0607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B87A9-A7D9-B82A-6DB3-FF72A532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695F3-02A6-FDE2-D305-E5413497E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DCC66-7360-2398-DDC2-8F4F7D98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58A8E-C209-8441-C799-462B926F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62763-22F2-6B95-91E1-7A60DDDC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692B3-1087-C922-457B-B9CEA760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A8FCA-B7FE-6B86-05A9-E4B65026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3EFE1-6ED4-05AE-4D94-43F3CB9F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812CC-9449-0807-2BCF-17B6970D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2D6F-9F98-102B-1BFC-71F451C52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483F30-7764-996C-E6D0-BA8C268D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E0D32F-F38C-13E2-E0DB-26DD13A5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93DBDD-7FBD-FC74-92EA-39D836F3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B9E17-264C-A5D6-5D86-B3909282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9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6FFBC-603D-2CFF-82A1-69F3D8CF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7DCF27-405C-8410-2713-F2F6A629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2AB4F-888D-DE60-A4DB-DC089C42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FE8B9-6BE1-3A4D-C545-B12535E6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7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D2DA2-5D40-E004-4182-41BF9716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4CDE88-C7EF-3FB0-1F24-94F41CEF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AA850-B71B-5DA6-0A60-D07DB61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323CD-5FE8-D903-E717-6C5C3459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1EC73-2D42-A5EA-8DF6-1F61D595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97DA0-48A9-8DC5-9CB3-FC44FF24D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DD4C9-CE41-DFB8-949D-E05E65BF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28EF9-85E2-2834-1D1F-D1DB742B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1C709-EFE5-08B9-07D4-21BC4E06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5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37B2-F5F9-B24D-3607-D33C2DE5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611894-4328-9E5E-78FE-D6E37D020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32842-A937-7EFF-5CE7-1EF60AF12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3EA87-CABF-588B-1C60-85AB3B0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FF3F0-D6B5-551F-3110-7F6EBB79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75BE0-7AA7-84B7-8066-C509C536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701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18DFD1-3A2E-A3F2-E200-58353859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3DD5-25AE-594B-AAB4-3290852E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DF75F-8035-F1C7-0CAF-BF5934E57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C8CE-1586-429C-B63E-8673888B3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BB114-6921-1C19-7236-E2DAB3EFB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A01F4-333E-98AD-31C0-1207510E1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D6DC-0F61-426F-9305-98D16D85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 descr="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0329.受洗归主</dc:title>
  <dc:creator>Yihao Zhuo</dc:creator>
  <cp:lastModifiedBy>Yihao Zhuo</cp:lastModifiedBy>
  <cp:revision>1</cp:revision>
  <dcterms:created xsi:type="dcterms:W3CDTF">2024-03-10T20:29:19Z</dcterms:created>
  <dcterms:modified xsi:type="dcterms:W3CDTF">2024-03-10T20:29:19Z</dcterms:modified>
  <dc:description>
329受洗归主
1赞美真神伶爱世人差遣爱子救我们
2救主辆生被钉架流血与水付赎价
3我今得到完全救赎因信称义心满足
4受洗归主献我身心愿作活祭倍欢欣
5忘记背后努力面前事奉基督更敬虔：
1我今受洗进主羊圈感谢赞美颂主恩
2与主同死与同活作主儿女归父家
3圣灵和水同作见证在主里面享水福
4脱去旧人穿上新人爱神爱人见证新
5向着标杆奋勇前进忠托付不歇肩
受洗归主满心欢喜加入教会永享团契</dc:description>
  <dc:subject>
329sxgz
1zmzslasrcqazjwm
2jzlsbdjlxysfsj
3wjddwqjsyxcyxmz
4sxgzxwsxyzhjbhx
5wjbhnlmqsfjdgjq：
1wjsxjzyjgxzmsze
2yztsythzzengfj
3slhstzjzzzlmxsf
4tqjrcsxrasarjzx
5xzbgfyqjztfbxj
sxgzmxhxjrjhyxtq</dc:subject>
  <cp:version>1.1</cp:version>
  <dc:language>zh-CN</dc:language>
  <cp:keywords>投影</cp:keywords>
  <cp:category>投影</cp:category>
  <cp:contentStatus>索引完成</cp:contentStatus>
</cp:coreProperties>
</file>