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B8235-9C9F-4507-7B54-4BB9F2AE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A4878-146E-60E2-AE31-777984A1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450CE-A78F-A1AD-7332-6FCDDAA7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D9EFC-8D6E-019F-A8FF-D895FE18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12839-1378-0BE4-ABCF-3EA6640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0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CE6E1-DD16-B99B-DF37-15C45CCC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E430C-9F3A-E9CE-806E-D3D40CE8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778ED-A343-1CEF-E54D-ADC87148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90985-EA3D-448C-3A59-BB2A1E56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016BC-3B0E-B979-D164-61F9794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24667C-2C21-DA1A-8EEA-06B515825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A0799-192B-2AD8-995D-B7F22E42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9000-5F3B-5685-C9E6-F5B174B6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5FB5-2DA3-0407-51BF-EDDD2325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F8270-138A-3E49-658E-DA63C92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2FFC6-2BD1-1B75-3620-9DFBC883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C1C49-EFB4-B789-0CBB-8EE57120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41767-2614-9F61-5A59-218F8F9F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85F66-EE73-BF3F-7009-DEF2002C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6DF8E-77E8-2CED-6DE2-DBE7E217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CB2F-6936-7AF8-6B1F-173C7912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5B844-89EA-B346-68F7-126AECEA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718-6DCD-B2B5-4DA2-48C57772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5D19C-7B80-2DC0-9C69-754FEE52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C2F54-96B9-8E48-C97E-1CC5FBF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5F38B-208B-F42F-4E48-29EF988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7638D-40F3-C68D-7999-946286ED7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33CDC-8D21-5A8A-7859-057B8960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EC643-41E3-2221-9C84-22F1C13C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C45C6-B356-7FCF-F182-AE399BDC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46563-0B20-1C0A-6147-9D35AFF2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5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8FBA-EEA2-0E5C-9AFA-F48E2065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3D947-8B9D-6060-7BCA-760F84E3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AFA26-14ED-06D1-3906-E2AB5467A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650CD-38F4-B414-C5D6-2E568D4B6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FAC12-6458-4B51-4424-ACE482A3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819FD-1652-852E-FF13-6A392A08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F033D-7102-5997-8C9A-4CBC71CF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6D995-A063-6E18-8FD7-1907D777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D1C6-F07F-36DE-DC2F-92735030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C52A1-89A4-6DA0-4735-6CF170A9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E564E-B21A-803E-761E-8F098654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5D90E-92E9-D052-6F3C-20FA2CC4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AD896-2F22-9BA8-35BD-416D990D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4C4D7-8D61-7B8F-FBE6-9AF09A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E18CC-A5A9-0B7F-8B41-E2348B8F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8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91682-E2AB-DFAC-43E4-CBE0B86E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B3661-66F3-BA01-72BD-B528AA1C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56954-122E-259A-DA88-970564DF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911CA-4333-9731-EDD9-F5A9AB9C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AC76C-BEE6-362D-A958-04C30967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C8471-D5C6-56EE-730E-F60D61A2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C2522-827B-FA20-32AC-BEF8BF2A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34411-EA91-B767-8FED-0EEECB2D8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503A4-4EDF-A944-22D4-7BEEF29BD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0FB3F-6CB4-297A-B2DF-CE48999B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1B3E3-1B25-0877-F63F-9CEB8943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9EA89-AF66-05FB-0148-B57290F7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7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BA6A2-C581-4CD0-5164-F0B5123D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AF5DC-77E2-FF03-B7AA-97F037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52D72-B5D6-D9A8-D19E-F3F6AF8C2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1393B-064C-646D-D514-9BA75659F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D733A-0B08-5C3D-1C8A-B111B0AD0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2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 descr="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995" name="Picture 3" descr="33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0331.洗罪之泉</dc:title>
  <dc:creator>Yihao Zhuo</dc:creator>
  <cp:lastModifiedBy>Yihao Zhuo</cp:lastModifiedBy>
  <cp:revision>1</cp:revision>
  <dcterms:created xsi:type="dcterms:W3CDTF">2024-03-10T20:29:27Z</dcterms:created>
  <dcterms:modified xsi:type="dcterms:W3CDTF">2024-03-10T20:29:28Z</dcterms:modified>
  <dc:description>
331洗罪之泉
1今有一处洗罪之泉从耶稣身发源，
2盗贼临死知罪求救得见此泉欢喜
1罪人只要在此一洗能去全身里愆
2我罪虽然像他沉重也能洗净无迹
我真相信我定相信耶稣替我受害
天父爱子这样钉死真是难报的爱
331洗罪之泉
3亲爱救主栋宝贝血永世不能失效
4从我一看主伤流血成这赎罪泉源
5等到去世灵离肉体无声在坟基中
3直到天父所赎众民罪恶一概洗掉
4赎罪妙恩我常传扬至终仍然要传
5在天还要放声赞美颂主救人大功
我真相信我定相信耶稣替我受害
天父爱子这样钉死真是难报的爱</dc:description>
  <dc:subject>
331xzzq
1jyycxzzqcyssfy，
2dzlszzqjdjcqhx
1zrzyzcyxnqqslq
2wzsrxtczynxjwj
wzxxwdxxystwsh
tfazzydszsnbda
331xzzq
3qajzdbbxysbnsx
4cwykzslxczszqy
5ddqsllrtwszfjz
3zdtfsszmzeygxd
4szmewccyzzrryc
5zthyfszmszjrdg
wzxxwdxxystwsh
tfazzydszsnbda</dc:subject>
  <cp:version>1.1</cp:version>
  <dc:language>zh-CN</dc:language>
  <cp:keywords>投影</cp:keywords>
  <cp:category>投影</cp:category>
  <cp:contentStatus>索引完成</cp:contentStatus>
</cp:coreProperties>
</file>