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3AE41-3891-B856-769A-42EE6091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83EECF-BF3C-14AF-0421-6C6319075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39F21-38B3-CB33-C5CA-0BA5AEEB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BF001-34B0-E7B9-32D1-522EC3E3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03BAC-EFBD-FBD9-1BFD-B42C2AEE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8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21AE3-FC8D-134E-6B7B-7B1D461E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75C69-7CF1-280D-88FB-87A841CEC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FBFDD-03AE-5078-91B9-23ACB42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E8D90-2556-37BB-E94F-E2AFF72F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01F84-6AE4-4B77-952E-7495AA62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4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85095F-73C5-ED35-95F7-9E476F75B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028F7F-1340-8A74-F03F-BF6820FA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7E65F-FE30-99FE-C5E7-83F97C79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4BA75-0630-5A5F-22A8-074F7A47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A936F-2020-4B14-9ED2-7D65C3A3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4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AC4E2-A6D5-55CA-D47B-AB21FA5B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8E87F-23BB-482F-AA23-B1FD3F68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3EDD3-E6B4-E854-C489-E2F2BBC2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D3C06-872D-6DF1-91EC-5D058240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A8451-9E26-24C8-902D-31529DE1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9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30B9B-9415-B9C1-5807-1408F3EF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7E16F-CE1E-944D-10B7-8DB75A851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646F4-10B9-6C51-545F-A8F9D68F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BE387-E940-B67C-64D1-A71D60DD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EFCD4-6E32-1045-B235-F129E03A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52CDF-2F0C-C341-7CD5-C922BAEF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8AA0B-3750-1938-5B48-3C4346B10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EA68CA-FD3B-8DA4-5435-63FFACE6D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B9D42-9ECF-5FFE-BF65-744752BD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92659B-0280-F6F2-24DF-0377DECD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348EA4-45AA-B639-B6FC-8775E84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0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DE5A-4EC3-58DA-D743-31E60721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1EAAAD-835A-C9AB-5E11-DF18C7A1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6CABA3-7EBC-F4AB-223E-5EB1A3613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C0ECA9-B7FA-ECE3-1F69-60B61AC25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63A2B7-18C0-FB18-A23C-F098FC544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39D3A-FCA7-7286-8D0E-C3F60105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6D0C5B-F35E-FB6E-8D43-16F5F8E1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2D30EB-F168-4A94-B99B-157E4F01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1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12BC-195D-04A1-A1A4-7A3D5044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424C01-4785-7F91-BDFB-A0B6BFB2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DDB02D-543B-FF3E-4541-58CEE693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42B18E-B75B-8293-9354-2F6AE1DD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8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A781B5-FC6B-EAE6-8FA5-8C9F4C76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EC214D-40BF-B651-149F-86399F1C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14DCE-2D1F-4427-A0E7-37E58AF9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3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EB1A0-39E2-9A8A-CB44-2710C51F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214A2-FFEC-98B7-2BF0-E4628EE2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FF49F-C01B-1D94-9A82-619155E5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B5486-3FD1-1698-EC51-9D7FDD86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78F01-5A47-2E77-2473-099899DD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0CD2F-13D0-DCF6-5BB9-FE4E393C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B769E-313F-8D27-03CC-E569873E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105545-FF11-EB29-5923-64CD1480C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17C4CA-D2CB-BCAC-5089-0300F621B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F5ED0-26C7-A775-7A9D-63249DFA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022B7-60CB-140E-65BB-0BCF3487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C5CD1D-976E-46A1-E493-AFC9602A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68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90B1D9-8395-A4CD-7D2C-94641F50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A0DF0-A5BD-DCA3-D96B-C2A0D622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693AA-0E88-CE8C-7E9F-5EE184DF8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CB73A-7087-4A20-B294-524D0A068E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4E336-CEE8-9A61-EA84-75E70C9EA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68273-2A0D-F530-AA3E-47698441F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5D4-7464-4519-8CF4-13DF05B48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4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994" name="Picture 2" descr="3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0332.纪念主</dc:title>
  <dc:creator>Yihao Zhuo</dc:creator>
  <cp:lastModifiedBy>Yihao Zhuo</cp:lastModifiedBy>
  <cp:revision>1</cp:revision>
  <dcterms:created xsi:type="dcterms:W3CDTF">2024-03-10T20:29:32Z</dcterms:created>
  <dcterms:modified xsi:type="dcterms:W3CDTF">2024-03-10T20:29:32Z</dcterms:modified>
  <dc:description>
332纪念主
1今日我们在主面前虔诚恭敬聚集，
2因祢身体为我擘开作我生命灵粮
3栋在花园三次析祷圣心何等优急
4栋钉苦架在锅髅地受尽世人羞辱
5念祢品德念栋恩典念祢爱情慈伶
6一日我口不能说话我身进入坟基
1因祢吩咐我们说道：如此行纪念我
2祢血流出立成新约我们来纪念祢
3汗如血点连连下滴我们来纪念祢
4无疵羔羊为读罪祭我们来纪念栋
5我们有口我们有声我们要纪念祢
6哦主当祢堂权为王那时求栋念我</dc:description>
  <dc:subject>
332jnz
1jrwmzzmqqcgjjj，
2ymstwwbkzwsmll
3dzhyscxdsxhdyj
4ddkjzgldsjsrxr
5nmpdndednmaqcl
6yrwkbnshwsjrfj
1ymffwmsd：rcxjnw
2mxlclcxywmljnm
3hrxdllxdwmljnm
4wcgywdzjwmljnd
5wmykwmyswmyjnm
6ozdmtqwwnsqdnw</dc:subject>
  <cp:version>1.1</cp:version>
  <dc:language>zh-CN</dc:language>
  <cp:keywords>投影</cp:keywords>
  <cp:category>投影</cp:category>
  <cp:contentStatus>索引完成</cp:contentStatus>
</cp:coreProperties>
</file>