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DEA2E-5310-01F9-D32A-C2AA8979A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EA1A22-E2F8-E318-B3E9-90CB64549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E3A1A-215E-672B-ED17-A350F831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386F2-D451-51E2-75EE-B1C84424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7291C-51DC-AB15-046E-FBC71E9B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1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52704-F5AA-B07E-102C-75BE47E7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5C703-436B-6758-A7B9-8A0ABD51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4699F-0E4E-A49A-B9C9-F867CB48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94D60-EABE-3B71-2686-2D6F7B9A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28272-A41E-8ED1-1B03-9D4CF8A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3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59575-BAA4-F5BD-A8BB-7CE87154B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24F27-7708-CD90-D8DA-F355BDFA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B06E0-C639-CF4B-FE16-E368F44B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78E10D-8A73-D04F-3CB0-AFE60E96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E340E-7EA7-4866-D6EE-DD86044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5D4F8-81E5-801C-57F5-58DD1899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49AF5-371A-2FEF-8510-E54464EE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51C01-5F6C-9723-7D88-218CA916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1AA88-472C-A74A-C134-A5FDA0A9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FDEC6-4A2A-630C-B553-93612B69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2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C16F9-9ED9-FAC1-1556-53A784A1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AD0BF-7B6C-C672-5906-CCAF0626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41B27-51BA-0CD6-F0DC-61F9E13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843C3-8832-E929-96E1-460CD471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50657-1FFF-60EF-29FF-EE2CADA5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7D3E-2355-377A-47BC-6BD8281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134B9-953D-6825-A2CB-BD5EFB22D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A6A85-ABB8-EB85-5352-340D28137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04890E-B9A1-C8B3-09DE-3A31F1F1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E395-EFC9-9B5E-78CA-65A3647F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D575D-1E98-7F08-4C78-6254A36D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44C6-1EA7-E8DA-C581-E83E95C7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081F6-831C-CF5E-77FB-466AE027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2CDD3-750A-4E28-D8C4-7A9103FB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64175B-A343-5689-B5DE-0AE5A4D9F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980C5E-8B63-1995-B31E-95E8A48EC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AAAC6-5FE6-CFDA-A5A2-F2484DF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0CB24-077D-C850-8C12-D38AEB11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686BC2-0DC3-236E-7554-2FFDCEFC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0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6E29-BD40-D75E-96E0-D899494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48758-F0CC-E210-8485-3F4ABCEE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5A55E5-AB2D-F277-D519-0073F9DA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19851-F9F6-8C65-2553-CBC06B4B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9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95735E-B27A-3701-5D31-950F041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CC3E9-3D5D-3DD8-419D-AD7A0A9F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1DBD8B-6E44-151E-8E0C-A96AECC7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E7444-9120-6CBE-F36C-F81C2751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186ED-ED2D-0CC1-F5BF-7375A6C3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58E46-CD13-E57D-4768-3021876E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6B6A6-E105-00D2-2D6B-EF8DAF3B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0F583-556C-4843-5F48-601BD787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C8F662-CE77-91A5-9DE1-33CC4011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6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D7A7-E5A2-AD36-D23E-3646DFEB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1618D-45C7-D4AA-44BB-B4D52897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D39598-DCDE-4E6A-CA40-7E6740A8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B461D-3C10-E68D-70CC-B949F8D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03F82-532E-07EA-84FE-71D87339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A0B4C-BA53-9791-83E2-6D97091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77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661ED4-A0F7-F2E3-F6D6-E939A9B8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D6C24-FCE3-0EAD-34B9-7DA6872EC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40F46-6A70-EF1D-C558-B5BD168DC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92EB-FD8C-47C2-904C-83F95A3831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F6CE0-8181-A2A7-64E6-995511A5F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10929-A80A-E16C-626E-C848DE4CF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1BDF-D107-46DF-BE08-E0510082D1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2" name="Picture 2" descr="3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0334.举行圣餐</dc:title>
  <dc:creator>Yihao Zhuo</dc:creator>
  <cp:lastModifiedBy>Yihao Zhuo</cp:lastModifiedBy>
  <cp:revision>1</cp:revision>
  <dcterms:created xsi:type="dcterms:W3CDTF">2024-03-10T20:29:40Z</dcterms:created>
  <dcterms:modified xsi:type="dcterms:W3CDTF">2024-03-10T20:29:40Z</dcterms:modified>
  <dc:description>
34举行圣餐
1举起饼来祝谢这是主的身体
2举杯祝谢之后大家分喝这个
3擘饼同领主体祝杯主血同饮
4救主一生无罪主乃无酵之饼
5我要省察自己有无各种罪恶
6主肉真是可吃主血真是可喝
1救主为我十架舍命此爱再无可比
2主流宝血罪人得救比恩岂可忘记
3基督肢体合而为一大家分受一饼
4既成新团恶毒除净成为荣耀教会
5若不分辨是主身体吃喝也是庄然
6吃饼喝杯生命增益纪念主恩无极</dc:description>
  <dc:subject>
34jxsc
1jqblzxzszdst
2jbzxzhdjfhzg
3bbtlztzbzxty
4jzyswzznwjzb
5wyxczjywgzze
6zrzskczxzskh
1jzwwsjsmcazwkb
2zlbxzrdjbeqkwj
3jdzthewydjfsyb
4jcxtedcjcwryjh
5rbfbszstchyszr
6cbhbsmzyjnzewj</dc:subject>
  <cp:version>1.1</cp:version>
  <dc:language>zh-CN</dc:language>
  <cp:keywords>投影</cp:keywords>
  <cp:category>投影</cp:category>
  <cp:contentStatus>索引完成</cp:contentStatus>
</cp:coreProperties>
</file>