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896E2-50EF-D667-F9C8-FA7724E57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12CEA-02A6-4922-C574-DCABB07F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1060D-3F0F-6ED4-CCE1-B3F0E95B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914F6-2FF3-28D3-7D38-DBF995FA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1B541-0E47-1AFC-E050-94DF694B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5C311-0EEC-FE5E-84EA-D062D731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B2D7D-E505-0A43-E3B8-3D0428BC2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2459-87EB-9772-F923-D4CD2A3A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AAAD-326D-FB6E-525B-D8DEB6EC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35AEF-6738-2412-E65C-3CC41427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E388B-D719-B4B3-B0FD-15672CE1C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24CB9-FD2A-3767-AC52-1A17D9CE2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897B9-7255-DDAE-28BE-7F3CDF7E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3D6AE-A14B-6590-5EFC-AD28158C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9C66B-19ED-112E-81FA-7EA4B11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5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81948-7730-6563-BFCC-6D228CE3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9C3CE-29A0-B2EA-B0B8-626F5322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4326C-8113-5A81-D8AA-24998B13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0C37-2F73-AFDD-66EF-32A82D7D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52E9D-90C6-BB0D-AB0D-19A2EF78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6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8D224-4CE3-0B10-19A3-64794CA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7A2D7-662A-2F0A-FDD3-D0A1AEAE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A8FBB-2C04-3B0E-64D9-8860E015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E8AEE-140E-01FE-1BF8-607ECFEF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603F0-E401-CAAD-6D6E-78F460D4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7683-EF29-E417-6EF5-D4EB44D6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2337D-F1B2-AD8C-3CD9-71675C935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07CD8-3002-C8EB-3C40-CDEF132E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9840A-9859-3935-8884-6FB252E1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24739-B615-3C4C-709E-A7789C3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3650A-79D7-FCF9-8D53-AD0104A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428F3-16D0-2EBE-1BE9-A19A164F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990F3-38B3-9EA4-53EE-D60E2CB6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6B591-6CAF-3CC5-9908-0B16E191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E30E8F-6672-044A-6AFF-197F659BB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FAC72-DB4A-4CED-81F8-A239DFCF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6A20E8-7B75-8E44-C655-64BEA9C0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802B6E-0ADC-0309-1397-754BDEE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3490F3-FEF5-8CD2-8FBD-ACA361D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9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C660-2B77-A17C-340F-D381657A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71DF3-2E73-4CA4-8A08-3CDF680E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7B4D2-B6DF-70FA-9146-781AA5D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6806FE-AF63-A65B-565F-2E0F3FA8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CD1A5-D289-6E72-6842-763AF4FF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66A584-C4AC-1A18-49BE-1205EA32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FF0EE-E1A5-8BF7-9FC5-38EB4258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5D03B-95AC-1499-9907-2965746F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5F0BD-CEA4-15AF-1B2B-B89E73FE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CBEE0-B5F4-E4E6-211D-5C7E420F2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45316-CCF0-1B27-71FB-D14CD6C1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86BD4-4CCE-2079-955A-FD2CBB1B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A83F1-B053-3A6F-9B28-335CA36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6755F-5900-D517-563F-168BC420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25DC6E-11BC-F5B2-C2F2-8DC9A256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73102-07A3-91CB-D077-94B5A123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5D60D-F064-C6F6-006B-00F289E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024DB-2127-E965-5C95-60328B45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21E80-4F69-CDF4-623D-EE424A4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842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29C738-6746-E2B7-1C19-3AB9A615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E14F7-138D-D01C-8C36-6C185C12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6975C-F88A-F57C-FE36-1A72A6940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0E10-5C1C-447A-977B-E92D53B9E5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F170D-97E7-FDB6-841F-60C63568B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92DE0-D35A-6213-AABD-8AF83DF77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6144-EBBD-44D1-A098-2361D1321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86" name="Picture 2" descr="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0340.快来信耶稣</dc:title>
  <dc:creator>Yihao Zhuo</dc:creator>
  <cp:lastModifiedBy>Yihao Zhuo</cp:lastModifiedBy>
  <cp:revision>1</cp:revision>
  <dcterms:created xsi:type="dcterms:W3CDTF">2024-03-10T20:30:05Z</dcterms:created>
  <dcterms:modified xsi:type="dcterms:W3CDTF">2024-03-10T20:30:05Z</dcterms:modified>
  <dc:description>
340快来信耶稣
好荐詹委艺
3到了时候恩门关闭不能
上镜飞饰大孚聚的零然庭港鑫徐
3再开一切断定天堂快乐地狱痛营
生州菜器装</dc:description>
  <dc:subject>
340klxys
hjzwy
3dlshemgbbn
sjfsdfjdlrtgxx
3zkyqddttkldyty
szcqz</dc:subject>
  <cp:version>1.1</cp:version>
  <dc:language>zh-CN</dc:language>
  <cp:keywords>投影</cp:keywords>
  <cp:category>投影</cp:category>
  <cp:contentStatus>索引完成</cp:contentStatus>
</cp:coreProperties>
</file>