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0DCE-A92E-A66F-8291-B911A3549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BAB64-354B-CB27-D33F-7005B1EC5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B5F50-2BC7-D24C-9255-DACC7F82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DD455-25CB-8EE8-AC7D-0D3F7B5E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C7911-5EA8-2D65-3B98-FB84DAE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3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58BA3-560E-231F-30B0-C1D29FA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F95FE-E201-3787-F7C1-FBCAF060D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A06C2-F4AE-0DFF-2F28-D3F5E707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CE9CF-A090-5915-E126-8B28437A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0D3F2-DCF9-868D-C32A-AA7BA35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0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FC5AC-671E-521C-9BA9-90587A27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30ED7-3419-2846-09F0-AE3A1CE6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98474-6EFD-9341-65D3-F875F6D0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8201D-120E-F558-B414-4604FCB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B290-1412-78A4-6820-9F5272C9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C0D50-93BC-3E40-0FE0-0D5D2E62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B0CE2-409E-7490-9AC3-DF356600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049E9-EFC7-8AD9-56F1-2B3840F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D965-548E-1236-8047-3EF10ED5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00572-E0F6-B4D6-98B3-F165934C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9FFB6-5EBE-6DB6-67B8-67F4BA2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816D1-910F-FA42-DBFD-181B68F2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0F8E6-47FD-55FA-6760-8DDFACDA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66C92-AAA1-8841-EA18-87A7B94C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27B18-72A0-1E0B-4351-D7CF7D91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627B9-6EE4-D685-F196-805EB439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9882C-8DD8-AD90-E358-2123B4BAB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FB8A7-2D68-B650-FB93-E0A02B11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58052-D501-6701-E3D5-1D137C73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D9651-CB9D-B8FB-946F-A1B182FF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677A4-D0BA-5DF1-A19E-9EED50A1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4EFE9-D691-DF1E-D1E4-44C6BECD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167BD-5C47-C145-AA8F-D6BEC8F3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DEF7B-53F0-1AEC-D938-259EB808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3DBC0F-A43E-1C73-2D11-5B21CB0EF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B39F4-0289-6204-9940-22FC0C8DF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0A14E2-6D03-D06F-CFC1-C7256F9C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B34BB-2417-6CB2-EA3E-990BCC3E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25C0C-AEC9-BBB3-4028-F569FC77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0385D-3D28-3658-9340-CD7008B1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9E4B24-E049-267E-9799-91760847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D34F91-9D51-AA7C-ABCD-A0329CFF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DAA95-CAC8-B1F0-E3CD-3941C071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70EF61-CFF4-3344-452D-203D8525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A66180-012F-D392-AAF9-345EA61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AE2C6-4E29-9EA5-CB1F-0DF55AEF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0E80-AE66-0397-E79C-9CF3290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34651-BCAF-0FCD-1402-B54E248E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F4548-FCCE-7DFD-F2C3-76BCFA91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FAC77-5BE5-A6EF-67CD-A1B6AB20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7CAB9-06AD-CA0E-A690-C636A7EC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E24D2-02F8-743F-BECD-CA03A808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1A52-8E02-3000-E96D-776185C4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CA9506-50F7-B41B-C02A-0732B6D13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85B49-6CAA-8E2B-6CCC-D31D5D3F7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C6B9A-ABEF-AFD2-0E0C-6E528D2A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F0725-6735-2B92-A6B8-B5A35826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A47D9-65DA-1156-2357-3B3EF2D6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896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3B6B38-BFBA-97A4-308E-2D21B27D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F1CE5-6B9E-ADE6-0E4F-68425C22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0608B-6373-B9C5-36AA-43EB207EA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B63D-BF6A-4651-8988-F876331888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69744-9221-F7F2-C94C-AFC1B974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FE1AB-4FE3-D197-D000-1E4EC4831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8EE9-6EE3-4166-9227-6EDEEDEE6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0" name="Picture 2" descr="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35" name="Picture 3" descr="3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0341.寻找</dc:title>
  <dc:creator>Yihao Zhuo</dc:creator>
  <cp:lastModifiedBy>Yihao Zhuo</cp:lastModifiedBy>
  <cp:revision>1</cp:revision>
  <dcterms:created xsi:type="dcterms:W3CDTF">2024-03-10T20:30:09Z</dcterms:created>
  <dcterms:modified xsi:type="dcterms:W3CDTF">2024-03-10T20:30:09Z</dcterms:modified>
  <dc:description>
341寻找
1春天的花朵瞬间会调落，短暂的一生转眼就溜过，
2过去的时光不堪再回首，逝去的欢乐怎能再挽留
1人生来也匆匆，去也匆匆，只留下一片虚空过去的
2元情岁月悠悠往事悠悠只留下心头苦
愁请你赶快告诉我活在这世间为了什么
让我也好去寻找，生命的意义，生活的目标，
341寻找
耶稣说：只要相信我的人都可以得永生，
从此生命不再黑暗充满了新的希望
只要相信池痛书得释放心灵得平安</dc:description>
  <dc:subject>
341xz
1ctdhdsjhdl，dzdyszyjlg，
2gqdsgbkzhs，sqdhlznzwl
1rslycc，qycc，zlxypxkgqd
2yqsyyywsyyzlxxtk
cqngkgswhzzsjwlsm
rwyhqxz，smdyy，shdmb，
341xz
yss：zyxxwdrdkydys，
ccsmbzhacmlxdxw
zyxxctsdsfxldpa</dc:subject>
  <cp:version>1.1</cp:version>
  <dc:language>zh-CN</dc:language>
  <cp:keywords>投影</cp:keywords>
  <cp:category>投影</cp:category>
  <cp:contentStatus>索引完成</cp:contentStatus>
</cp:coreProperties>
</file>