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5BB1E-4694-D98B-8690-ED9D433D2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CC4DF8-0D8B-28FE-E496-7528BEDDC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F0339-0C63-1FF0-720A-72AE3B98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87110-E52A-FD2A-3BC2-D1E261A3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B0EAE-40B1-0887-8523-7E41BB17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4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B408B-83B8-29F7-97BF-DF63F87F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152B3-0757-6194-C866-A84B36A88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F39D3-2954-160C-C20D-2FF9061F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2CC0A-D6D0-5E2B-4FEE-B4C93784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EDD38-37EC-8D2A-1480-8F2FC39B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26FE41-5C34-1682-259D-3CEB344E4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89FB6F-CF07-9A08-0933-0B0FB3A6D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51852-C218-7560-5797-EE105BC5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A77D7-4A6A-21B1-4572-46352B8E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2A1B6-9F10-30C3-317B-A26CFF15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12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04ABE-A919-2842-B7C1-E2CF9FCB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1056-D308-B274-23FB-9593F5FAC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769A4-1FA0-D19A-41C9-022EAD35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825A0-E2DA-6785-2DA9-F11F7CD3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C5AD2-33F3-4837-89B5-2B6DC112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7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17D33-394E-C759-57EF-6463933D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5F0F8-D590-8150-7E81-C398B8246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34829-572D-01D9-F5D4-07FBA4AA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89420-CB1D-EB08-9FB6-CC408FA3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A4542-DC68-E5E7-C48D-900798CF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8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EA1D1-2078-A876-BAAD-12A6E16A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A1BBC-F0EF-43E9-D35F-3F80DD0E0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79DC8-D9AE-A7EE-21B4-E2E199CF7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D4802-A418-B399-D14D-6D47566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02D96A-675F-67F9-D5AA-AC18F406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0377E-8BFA-ADEA-FE8F-63401E99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1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E1BF1-F333-0E66-083C-4F6DC07A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E79A1-9EC3-69C4-0619-0612BCED3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31308-9385-5049-4FBB-9A426202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76A13-A127-DC41-428A-75E5452BF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EA0959-9676-425A-E882-7696693C1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893A87-3BAA-B5F6-1005-4E101329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A2014D-5680-00AC-B8DA-7C302B56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0C8895-A8CD-A415-11C8-355EBC9A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9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D31F5-A794-AAD3-6934-128F3EB7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B51C16-9220-C531-0E68-0C57603F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FB0BB3-495C-BF7B-5713-D4BBB7B0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AA5ABC-93C1-9E5A-B800-9585467C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6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B9468B-5536-9AD5-6B3C-D501C6C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B85D95-B2C8-77AC-2D29-AFAAD12F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34B3D7-0D07-8EB8-2E35-334673AA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9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782A0-F4AF-6920-8F1D-DC85D39F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EAEB8-102B-356C-2F91-E98AEE82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8D55F1-3247-7125-BE64-2E11F532E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043ABB-2137-AE6F-3B1E-5284E385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D8FD1-51D8-D9B8-62C0-5B4790FE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D254A-5524-56D8-0EEE-6D369B5E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291AB-F169-AB37-C474-5BA1477F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65A23D-C712-C21F-9030-D06D201C1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904220-CC86-0CA4-1078-7CD951BDC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B7EDD-7197-281C-A1F0-1BAAEE07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B4241D-8C1C-10FD-60B9-48D9A89E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B7A34-7A5C-280A-6ECF-48A37656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76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913AC8-478B-44BB-BD58-B863B349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75C2F-DD38-89A9-24B6-C22014C3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AEE5C-B856-4E00-50F2-0E526D949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127E2-F42A-514A-D745-4F069A916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F2021-C104-987F-C1E6-88D811103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0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234" name="Picture 2" descr="3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0342.得救在今天</dc:title>
  <dc:creator>Yihao Zhuo</dc:creator>
  <cp:lastModifiedBy>Yihao Zhuo</cp:lastModifiedBy>
  <cp:revision>1</cp:revision>
  <dcterms:created xsi:type="dcterms:W3CDTF">2024-03-10T20:30:13Z</dcterms:created>
  <dcterms:modified xsi:type="dcterms:W3CDTF">2024-03-10T20:30:13Z</dcterms:modified>
  <dc:description>
342得救在今天
1我今在主十字架前负罪担情形极可伶仰
2得救恩要趁有今时主恩门尚未曾关闭机
3主站在心门前等待，时已久忍耐又忍耐，何
1塑主洗净我罪您得救在今天
2会失去求亦无益得救在今天
3不速请主入心怀得救在今天
得救在今天得救在今天何
故再耽延得救在今天</dc:description>
  <dc:subject>
342djzjt
1wjzzszjqfzdqxjkly
2djeycyjszemswcgbj
3zzzxmqdd，syjrnyrn，h
1szxjwzndjzjt
2hsqqywydjzjt
3bsqzrxhdjzjt
djzjtdjzjth
gzdydjzjt</dc:subject>
  <cp:version>1.1</cp:version>
  <dc:language>zh-CN</dc:language>
  <cp:keywords>投影</cp:keywords>
  <cp:category>投影</cp:category>
  <cp:contentStatus>索引完成</cp:contentStatus>
</cp:coreProperties>
</file>