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88686-36D4-ADD9-BF18-3C5A6775D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89739A-5A13-68C6-4D4C-2CA0002B3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B1B4D-E344-1535-E860-DE5B95B6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C18F2-ED8A-3B1C-E11D-CCD7794C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3DEDC-6ABA-DDAC-89EA-1C3D7393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5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339C6-5302-E14B-A298-06871E3A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0CCDE-9280-9486-8CE9-9C8BC7BD4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92BEF-D292-3842-0962-DAE60CD9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0AB96-CF73-5AC0-FA2E-54218E0D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068BE-35D8-1BF1-FFEB-23F355F8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9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9F17DC-A8F3-9E89-2F89-D6A7DF7D3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6A2FD-AA5F-B34F-0A2D-BC350C53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2032E-0E54-35BB-9916-597D04F4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81EFF-1F17-C2F4-61A6-13CEF609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6C588-EE4D-68CB-1EDD-744DC83E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5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FB5A8-5412-BA57-1669-D6F13D27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ABD78-31EB-7EDD-8594-9737A2E8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3B131-5B85-C7EB-BC8F-8BC7C592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57336-56CB-2B34-536A-9AB43201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E22C6-17A5-CE27-AABA-27723C61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5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13CDE-0383-EC05-1B3B-3523CC38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D1DDE0-52FB-86A3-0547-7B233A190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2BE60-B43A-2330-A7CC-B99B730A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08859-1DCA-FCA4-1C75-E5961890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D7273-10E4-6D74-ECB9-74CB55B2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0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0DDAA-9DD3-3EEF-534D-0CF3A1AB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3CA93-D9E7-7A82-E26D-5381524FA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566AC3-2CF2-EA54-90AF-3387FD7DA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615AB0-BE21-E633-2D3A-3DAB0F0C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7F2773-0A93-84F0-A8E3-D0AB0F73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239C8-C3BF-E291-F7F0-083CC384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F2C00-29FA-CAA3-CAF9-25A0E9DD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49262-15A3-E2A5-E763-76FB8728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5CED9-6344-FB7B-9CF3-D8DC6632B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F9E730-F2CF-546A-E147-EA62A7D78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222EC-B138-5F1F-C831-E22B0AEDB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FD5C64-5120-E0C2-AEB3-0981DEE8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49A15F-471F-857F-ECA8-1492EAB6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09094E-1B7A-1E1B-6397-A35876AA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735C0-0133-CE7C-3C39-7F01DF78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8D8E6A-0411-90FE-C59F-6215C240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FAD09B-DFAD-587A-6618-814067BF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689362-166A-A594-C7A6-97C20501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6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88346E-F034-C527-4046-5EB9AFCD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52ACC1-1741-FD74-EA61-8C5344D2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95ABD-A674-0791-D432-8A7644D1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60463-60FE-CD36-ACD3-78A232A5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64E18-392B-D922-90E5-70898E37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84009E-C5B9-29A0-9706-45CDA8919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2CF1C-9781-3FED-497E-E8ABA12D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2100D-28E7-A48A-DE26-07F095B6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CA5310-823C-A308-2233-F327198B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72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07BC9-80E4-7323-17BF-D34FA8FC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619A9-6ECB-EFED-9D78-BFEE17E41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A5146A-239F-C105-7700-864BED521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0D804-3B5E-9DDF-CCAE-F1DC7AE7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DDF01-0BAF-5117-66E1-895939B7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BCD747-9D27-6F11-91F3-A8D8AB51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424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C32B6C-59CA-51F3-F79C-06050677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4B0A4-362E-5B2C-3FE4-A8F9FA291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91F1F-41B1-8E7D-DFC4-A2B02FC31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6B80F-815F-479F-B782-4EB9A2AC0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B1FC4-AE4C-DABA-5E0B-8EF724ABB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5DE53-3357-C9FB-FC65-23810BB01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3E022-C3EB-435F-A517-7AC6631D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9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282" name="Picture 2" descr="3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0344.主等你来</dc:title>
  <dc:creator>Yihao Zhuo</dc:creator>
  <cp:lastModifiedBy>Yihao Zhuo</cp:lastModifiedBy>
  <cp:revision>1</cp:revision>
  <dcterms:created xsi:type="dcterms:W3CDTF">2024-03-10T20:30:22Z</dcterms:created>
  <dcterms:modified xsi:type="dcterms:W3CDTF">2024-03-10T20:30:22Z</dcterms:modified>
  <dc:description>
344主等你来
1耶稣今留步要等候你来礼已等候好久长
2你虽然不羁流荡已经远沉溺罪中已经深
3你虽已多次拒绝池恩召多次使池空眷顾
4你应当服隆服隆这个爱耶稣现在等候你
1池这样等候是望你海改得享平安进天堂
2袍仍然等候忍耐着相劝要得你的疲倦心
3社的爱不因你冷落生恼今又向你来催促
4池既仍招呼请你就我来你当回应我愿意
欢迎你来你来无论什么人这是救主的呼石
池能池肯社等等着池救恩不过只要你信靠</dc:description>
  <dc:subject>
344zdnl
1ysjlbydhnllydhhjz
2nsrbjldyjycnzzyjs
3nsydcjjcezdcsckjg
4nydflflzgaysxzdhn
1czydhswnhgdxpajtt
2prrdhrnzxqydndpjx
3sdabynllsnjyxnlcc
4cjrzhqnjwlndhywyy
hynlnlwlsmrzsjzdhs
cncksddzcjebgzynxk</dc:subject>
  <cp:version>1.1</cp:version>
  <dc:language>zh-CN</dc:language>
  <cp:keywords>投影</cp:keywords>
  <cp:category>投影</cp:category>
  <cp:contentStatus>索引完成</cp:contentStatus>
</cp:coreProperties>
</file>