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EA9A1-BBDA-CF8E-9D44-A019CF368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0E91EF-C553-AEF2-516E-73A286C7C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780C9-6BAC-9A72-98AF-93C9AE0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E9CE0-27BE-5598-CA28-1C3AF11A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3B9F5-9ED8-0111-2010-79D0F4AD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D7EBF-BADE-7F7B-3973-78A4AC0D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BC3967-DCE3-88AA-F22C-4D3CEDC5C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3DA5E-241E-180B-46F7-CCEFD220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7FD22-74C2-1796-370B-77A37858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9DDB2-8563-B487-4799-4264170D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0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984ED1-D6DD-6672-4E43-272C8E039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EEE2F-8030-A99A-6E90-4007176BD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C2142-A14A-4190-1E98-AA1858C2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C2A12-530D-6C35-92CE-BDC9F256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64F6C-3C60-4F18-9ED5-F9DB35B0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5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A38DB-AEA8-3953-4748-F8E9FB4E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9C696-3488-FB05-61C1-11C03405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A794B-D65E-BB41-7F84-80CC726A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3078C-2DFF-DBCB-7F2A-37BA7F85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4D0B8-1575-2062-49B9-E491B5D8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8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8D742-6816-84BB-E0C3-886B598F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9C04F-5595-FDAB-4E06-8FC26269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18F1D-D2F6-E00D-3E33-31E22624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DF8D9-4CB0-2C67-6870-9FB4D515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6CD31-BF07-E0A6-D9B9-D6D3992C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BDB0A-7929-C367-8987-631A490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057C9-9C40-2456-A01B-EAFFB55BD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5C7797-851F-92DE-93F4-FB172F574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FB2AF-E8FB-4064-E1B4-EE245D6C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22A79-84A8-547D-5A43-228EB7A6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982AE-5C1A-A565-0AFA-FC4D081F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3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F5461-1CA5-282A-5814-0A33E83E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A534F-CD0E-356A-A4E4-B0FF7B05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09A353-8651-8846-D1D3-32D1E1BB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2BD8EA-F387-F673-18FA-5721BE0C1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64FF-FD7F-82FC-940D-B2A606BBD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15892-26F7-1834-2220-7305488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47D541-8C0C-EA9D-B9D3-966F1BD3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C33CF4-8C77-BE5F-E5FF-8CF28203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40249-1989-6E0B-C853-4D620120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275D39-D29B-1179-7930-9AF0B863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DEC4FC-EC42-108A-85D3-6D97E56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F7061B-97D2-F064-AEA2-849099B3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D0997F-9B0A-6BB2-6361-0B390969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D0C85A-E852-10B8-D064-72893992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30A6C9-0EDD-49F2-D90E-4C0FA0F6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7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2475C-7F69-2BAE-356D-DD40EA7C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B7EA1-2D6D-1632-8C3D-CED77A92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92116-2741-B8A3-70B6-771985E04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546D2-4F52-A0DF-CE3D-E914963D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2C63A-6288-6C87-4E67-0AE695BE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E9020-A3BF-599B-A0D6-B2456DEA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4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316E6-6EE7-8F7A-959B-B940EB43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83D8FA-6DEA-A19D-7E1F-C6DE80DB5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B9F558-438D-93ED-E29D-3C69596DB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FF570C-F64B-77BD-684F-C2F2E19D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3EDE1-AD73-FC93-288C-EF36DE14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1D153-A8F8-EBD5-17E2-AC025EB0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20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A5B365-915B-6059-19F9-A6AAE539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93E2F-BAC5-E05D-5D50-D5ACC8AC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39089-72BC-7BD8-BBAA-0CC46A4F9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D5FD-DDC2-4566-9870-0EE6BC786D8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0D823-46FC-3292-1C5D-1228F10F0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E98D6-2D44-1EC3-60AD-D352432D1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661C-3626-4832-978A-EB6BF7AFC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06" name="Picture 2" descr="3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0345.耶稣愿意救罪人</dc:title>
  <dc:creator>Yihao Zhuo</dc:creator>
  <cp:lastModifiedBy>Yihao Zhuo</cp:lastModifiedBy>
  <cp:revision>1</cp:revision>
  <dcterms:created xsi:type="dcterms:W3CDTF">2024-03-10T20:30:26Z</dcterms:created>
  <dcterms:modified xsi:type="dcterms:W3CDTF">2024-03-10T20:30:26Z</dcterms:modified>
  <dc:description>
345耶稣愿意救罪人
2伟然餐意片全：货鲜生茶
大然艺酸免按康突疗三热影
上保鑫信版律豪变集靠药
2辉意建琴柴装零石商
现在正是拯救时耶稣愿意救罪人
奇异救恩快接受耶稣愿意救罪人</dc:description>
  <dc:subject>
345ysyyjzr
2wrcypq：hxsc
drysmaktlsry
sbxxblhbjky
2hyjqczlss
xzzszjsysyyjzr
qyjekjsysyyjzr</dc:subject>
  <cp:version>1.1</cp:version>
  <dc:language>zh-CN</dc:language>
  <cp:keywords>投影</cp:keywords>
  <cp:category>投影</cp:category>
  <cp:contentStatus>索引完成</cp:contentStatus>
</cp:coreProperties>
</file>