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CEA94-FFB5-1F5C-04A5-9C00A5195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57711A-58F6-B369-0F3D-F3E5A1A3F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797D45-E664-8C8A-B0D8-8BA574C2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0995-E86F-4C5E-9D44-6D6B3A0B6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10606-11AB-08C1-B8D5-53C3D9A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AF9B1-00FF-CA21-66D4-9CE57827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05EB-9BC7-418C-A1CB-BCBA18BAA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74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D7294-8F2E-AD28-877F-1F761FC39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29D5CA-71F1-AEE7-908F-981CB9E1B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E1AF9-8DA8-487A-EB6D-9660AA8A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0995-E86F-4C5E-9D44-6D6B3A0B6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D6B1A-6ADC-9AEB-17AA-49C22A81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D7944-B6CD-04E5-2A7E-EC3FD29B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05EB-9BC7-418C-A1CB-BCBA18BAA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96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6A5E1A-7507-A9E9-D8C5-2FDACF26A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8EDBF3-6E22-6555-03C7-37B9CAA2F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E19890-3CA3-C7DF-B29F-43EDCFB7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0995-E86F-4C5E-9D44-6D6B3A0B6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7C828-DC97-9DB6-8CCD-98AAF2A8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8B2D6-BA42-BD14-B433-F2A28F0F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05EB-9BC7-418C-A1CB-BCBA18BAA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79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E7DED-22AC-4FFB-29F4-F59DA748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00CFB-5CE2-ECD2-456A-866C152D5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7D8EB-B09C-4AD8-10FD-D4B687BB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0995-E86F-4C5E-9D44-6D6B3A0B6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D56AB-587D-41FD-BFEF-5D7896E4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AA0C7F-41B9-47C2-DEA5-D75E22F5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05EB-9BC7-418C-A1CB-BCBA18BAA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24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8DB67-1F2A-6939-FFCB-008476F9D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C77FBD-7814-ECCF-BABA-A628754A6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571DD5-C83C-38BF-112C-F70F861D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0995-E86F-4C5E-9D44-6D6B3A0B6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36896-5821-2E89-000B-06BFA99F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36164-7141-DCA5-CAC6-E63214CF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05EB-9BC7-418C-A1CB-BCBA18BAA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4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4D510-ED60-D0AD-FA27-2B1BBA14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E3BE0-B994-585E-E934-E1A92ECEE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3633CF-5460-C8F7-FD7E-65373F703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68D902-CA66-35F5-D767-724B48E5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0995-E86F-4C5E-9D44-6D6B3A0B6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8FD083-DE5E-F4C5-A7F9-532A6B0B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8CDED-602C-CDB4-09F7-128D90E3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05EB-9BC7-418C-A1CB-BCBA18BAA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7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01079-7E00-ABD8-2213-1E840CC9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F2755-5F52-0F3E-6853-D0DD3DAED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28D2C8-D4AB-B98A-2C9E-8980778C7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F338E6-81C1-5382-EC33-6A9247870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9AE4B2-8811-44D1-4752-AC94EC8C5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88469C-6EF9-1415-302D-0FBC0FF1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0995-E86F-4C5E-9D44-6D6B3A0B6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761FAA-DA69-E091-100B-4E280C2E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7A8BD9-1C21-A13C-3E76-59D6FE3F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05EB-9BC7-418C-A1CB-BCBA18BAA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68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D1CA3-43B2-A869-A3CD-4533BCA0D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6BBEB4-D3EE-8F15-66C1-AB307E3E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0995-E86F-4C5E-9D44-6D6B3A0B6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4FF9D9-94D6-FE21-DD8D-355BFDD1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880D7D-6815-49C4-ADD0-8F494DF2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05EB-9BC7-418C-A1CB-BCBA18BAA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3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539E30-5AA8-21E5-4DB5-16DDE4DE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0995-E86F-4C5E-9D44-6D6B3A0B6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6F6A03-CDA3-BD9F-B136-44A0DCA0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4F8B43-483A-C43A-5C84-C946BB82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05EB-9BC7-418C-A1CB-BCBA18BAA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0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9454C-8B50-A084-5132-58397163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7158B2-2212-4D54-FC29-3CAE04047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30A2D1-6FD3-9DD7-7337-60F879CD0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D57F6E-8A17-1D4C-BD81-CC4A50C9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0995-E86F-4C5E-9D44-6D6B3A0B6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490360-9276-AA5C-7CAF-477CF19E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9D4964-CE51-B8DD-78FE-C8D99FC1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05EB-9BC7-418C-A1CB-BCBA18BAA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3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6A175-C710-6D7C-5C08-C9DE3758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139E6F-0937-87B7-2D06-33DF67646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4A3D65-E130-BAC5-9EA4-5AA5820F3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920B5D-2C9C-1968-F683-300145D9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0995-E86F-4C5E-9D44-6D6B3A0B6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891D1E-FDBA-2A2E-F362-039EFF156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F44941-6B89-2808-E86D-69735CA7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05EB-9BC7-418C-A1CB-BCBA18BAA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7272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0AC8BE-1E8E-7DDD-0655-80B77C2B3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10F11C-EF19-4CF0-57B0-B43B2749D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5009A8-235D-529C-C840-AB982F7CA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90995-E86F-4C5E-9D44-6D6B3A0B6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8F0AA-399E-081C-2055-5AD3A4D2B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791A6-9174-3DFC-0492-41B6F7F4D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05EB-9BC7-418C-A1CB-BCBA18BAA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70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330" name="Picture 2" descr="3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0346.真神爱世人</dc:title>
  <dc:creator>Yihao Zhuo</dc:creator>
  <cp:lastModifiedBy>Yihao Zhuo</cp:lastModifiedBy>
  <cp:revision>1</cp:revision>
  <dcterms:created xsi:type="dcterms:W3CDTF">2024-03-10T20:30:30Z</dcterms:created>
  <dcterms:modified xsi:type="dcterms:W3CDTF">2024-03-10T20:30:30Z</dcterms:modified>
  <dc:description>
346真神爱世人
1天上有位真神与世人最亲，因为世人不知反把偶像敬
2上帝儿子耶稣隆世成为人，周游四方传道拯救世界人
3世界将近末日这话实在真天地将要废去神要审判人
1今有奇妙救恩劝体来相信凡有耳的应当听
2行了神迹奇事赶鬼又医病凡有耳的应当听
3信者不被定罪反得着永生，神的慈爱何高深
有罪的人来，优伤的人来，只要你来相信只要你悔改
耶稣为我舍命真是神大爱，希望大家都要来</dc:description>
  <dc:subject>
346zsasr
1tsywzsysrzq，ywsrbzfboxj
2sdezyslscwr，zysfcdzjsjr
3sjjjmrzhszztdjyfqsyspr
1jyqmjeqtlxxfyedydt
2xlsjqsggyybfyedydt
3xzbbdzfdzys，sdcahgs
yzdrl，ysdrl，zynlxxzynhg
yswwsmzssda，xwdjdyl</dc:subject>
  <cp:version>1.1</cp:version>
  <dc:language>zh-CN</dc:language>
  <cp:keywords>投影</cp:keywords>
  <cp:category>投影</cp:category>
  <cp:contentStatus>索引完成</cp:contentStatus>
</cp:coreProperties>
</file>