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9564A-7479-1AEE-2A25-27CC138D7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5B3B6C-D53C-6230-D512-F59875D94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E6B2B-4BC0-98C7-43F7-BE742B31C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E1A7-6632-455F-977B-C93980F66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E1BE0-0187-3F6E-66F0-4F4333DF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2E5F1-A4FA-9FE1-38AC-F1D1F307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952-FFD4-410C-8F95-173ADC30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5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95C0A-50FF-0BBB-6516-4DA5C15E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88D547-25B6-829F-B1AF-98A937E5A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A2AE9-000E-FE53-883A-308558B7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E1A7-6632-455F-977B-C93980F66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7919D-CD27-6682-63CA-5A177469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13CE4-A4BB-BC3E-3C28-13563729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952-FFD4-410C-8F95-173ADC30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99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988E9B-C63C-97DD-6796-ECD10EF0A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F6FD16-E54D-CA99-F883-DFD9BE4B9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6A54A-B6D6-FD2B-C647-C792A0E5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E1A7-6632-455F-977B-C93980F66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2595C-2F4A-C149-19E5-146CAE62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D804F-A380-886E-4238-4E71EECE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952-FFD4-410C-8F95-173ADC30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77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446E1-6800-A27D-BD94-11AF5F0A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46895-F421-88BF-4A91-85A43231C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3A800-B762-0C0B-402D-625BCFA8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E1A7-6632-455F-977B-C93980F66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C2C85-5D78-FD71-499D-84808106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B96D6-4DBE-B0B6-6A29-80B20B5E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952-FFD4-410C-8F95-173ADC30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58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CCBAC-9519-39D9-A09B-42AD690E2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5295E2-593C-3CDC-048C-27F29B342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C1077-FA94-4CAD-A419-5DAA129E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E1A7-6632-455F-977B-C93980F66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AFF36-9ED0-9BDD-CAC2-4D2FF623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94D42-C7FF-3146-BF20-1A273742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952-FFD4-410C-8F95-173ADC30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3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D337A-4BE9-27D7-E8B5-A04BA532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EDE3C-6EEB-0688-09FC-AF40A4A96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DE0C13-AE9E-54C5-B80F-5D3BCD547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1A3700-D367-585B-100C-EB7C889A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E1A7-6632-455F-977B-C93980F66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8D22BD-7A74-D6D8-5C38-E943060A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F50A65-1569-2F80-A7D1-3F033E9C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952-FFD4-410C-8F95-173ADC30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70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03700-D35B-EEFC-FEC9-6004FBD2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CE74EA-5093-2433-2B30-A56092AB0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880F50-F1F2-134F-8E86-BE029616A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8101D7-5293-1B7A-9C7C-080D3C9E2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8BBC9-669C-4588-1A78-88FE1BE32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26A2B0-ABAF-AC51-752F-30DD681B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E1A7-6632-455F-977B-C93980F66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8E50C0-FAEE-7A19-924E-B6749E43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F82C80-069C-4F2D-C146-0BAE86D9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952-FFD4-410C-8F95-173ADC30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19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E17CC-82B5-9383-FEAA-C98C50E8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9FCF78-69F5-F961-C353-AAFB2591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E1A7-6632-455F-977B-C93980F66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E71D04-8A60-B811-9C14-1BE83C92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43EFC7-E3B5-36C9-9E04-1138DACE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952-FFD4-410C-8F95-173ADC30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77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11628D-C0E0-FE22-1EA4-2F652E49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E1A7-6632-455F-977B-C93980F66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542916-73F3-5395-89F7-A2A1A676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64C361-9971-6BAF-B61D-97E6E52B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952-FFD4-410C-8F95-173ADC30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53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10779-C14A-6FBD-BD8B-472969A7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1EC6E-E138-9B16-2DB9-3FF3FA618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9C0D3D-D16E-3232-5114-8ECA3381F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309017-E600-EBD8-285E-5C23B576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E1A7-6632-455F-977B-C93980F66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6ED1FB-BC41-137C-8511-5053B409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D3C8D6-C996-BB52-09D7-2DDEDDE0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952-FFD4-410C-8F95-173ADC30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2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6B6C0-E101-725C-A3F8-DC26E407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41A3B9-4E74-7BF9-9022-895115E39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5FC00D-3617-A82E-5ED3-3BDCE57AB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21EF1B-A3CB-A31E-3BFA-F7B3DCA5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E1A7-6632-455F-977B-C93980F66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F045F0-F13C-DE99-2C7F-23DB0E98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0AA9F8-3ECE-EFCF-3CAF-20F0F5DA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952-FFD4-410C-8F95-173ADC30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054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B4E545-DC11-96B3-FC07-FEF4D051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101EA-C88D-C305-0643-D537F1415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51EA9-FFF8-E48F-C662-1A69E8DEF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DE1A7-6632-455F-977B-C93980F664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6D3C1-D7EF-B7EC-37CF-A2793392A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814606-A9DF-2C8F-894E-B24252CF8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D8952-FFD4-410C-8F95-173ADC300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1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354" name="Picture 2" descr="3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0347.凡愿意者</dc:title>
  <dc:creator>Yihao Zhuo</dc:creator>
  <cp:lastModifiedBy>Yihao Zhuo</cp:lastModifiedBy>
  <cp:revision>1</cp:revision>
  <dcterms:created xsi:type="dcterms:W3CDTF">2024-03-10T20:30:34Z</dcterms:created>
  <dcterms:modified xsi:type="dcterms:W3CDTF">2024-03-10T20:30:34Z</dcterms:modified>
  <dc:description>
347凡愿意者
当用大声呼日：无论谁听者，传此有福消息遍满全世界，
2无论何人来者赶快勿迟疑，现在恩门大开愿者请进来
3无论何人愿意这应许是真无论何人愿意可来得永生，
1将此喜乐佳音宣布于大家凡是愿意者可来
2主耶稣是道路真理并生命，凡是愿意者可来
3无论何人愿意藉主能得胜凡是愿意者可来
凡是愿意者，凡是愿意者，无论男女老幼请及早悔改，
这是慈爱天父唤浪子回家：几是愿意者可来</dc:description>
  <dc:subject>
347fyyz
dydshr：wlstz，ccyfxxbmqsj，
2wlhrlzgkwcy，xzemdkyzqjl
3wlhryyzyxszwlhryykldys，
1jcxljyxbydjfsyyzkl
2zyssdlzlbsm，fsyyzkl
3wlhryyjzndsfsyyzkl
fsyyz，fsyyz，wlnnlyqjzhg，
zscatfhlzhj：jsyyzkl</dc:subject>
  <cp:version>1.1</cp:version>
  <dc:language>zh-CN</dc:language>
  <cp:keywords>投影</cp:keywords>
  <cp:category>投影</cp:category>
  <cp:contentStatus>索引完成</cp:contentStatus>
</cp:coreProperties>
</file>