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5910-5856-2E55-1AA8-30162D39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93CB7-A8A7-9A6F-87E8-74A34909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0A4CE-0CB6-55E4-DFF8-5C16B176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8EE2-DBDF-884E-9500-9387E98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FB94D-C69F-CECD-85AA-203BD45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96846-D1D5-FA8E-71DA-E092C01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EF870-F939-F99A-18CE-C2A50795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4439-8D51-9377-F136-FA560E0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E37C2-7647-2503-8A02-C8FD205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9E19D-5DEE-B860-8731-C687DE6F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E9691-9E11-97B8-37D5-FEB92FA36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BE24B-6479-241C-47FD-31A956E3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98BD-0B59-408E-78FE-B7254533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99BAC-6BCA-FB4B-8EA6-133159B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D6B45-AFB9-9229-FDF3-BF89B51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F980-5E8D-E1A7-1863-5E16183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47C5-3477-C8EE-1E73-0A5089FD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4461-23E8-A113-8EA1-54C7F39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5EDDF-C853-23B4-5C10-2D03027D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F9D1-C00E-9184-88CD-F415281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1A6F-E738-A52B-F18D-388336C2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FE10C-B929-C332-C186-E4A6EB66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BC49-1CDE-DC39-BE52-8A551157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ED394-9B24-BCF6-39C6-A1EC1FC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CCB2-3CB5-5936-FBB6-DC690CB4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039F-5B05-B508-F38E-94443B5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5F89C-BA26-1BEA-3C84-DCEC8468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92D61-FA2A-555D-47BF-E67737BD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CE20F-9937-CDBA-2D83-09A206AF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6A684-54AA-1DE5-B7F1-71CB979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C86CE-A84D-6D4E-765A-45A270A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1C31-BF23-8ABD-F9E0-13FE2A67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0A78B-77FB-ED29-81A8-559FC708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C48BD-8212-EACC-C473-6700E44F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439018-A420-783C-2E7F-7879E2A98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0F4F3C-67B8-DB60-D775-345449302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EED93-EF60-D2E4-0B1E-A03FA2F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F2400-F27F-94A2-A9B5-03A28982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62106-7536-A600-5966-B932F7B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C8CF-B777-18E5-B8CE-CF6ECB5F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D2203-7DA9-932B-AE26-94A423D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1053C4-C975-3F61-1B0C-17475C2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8B3F8-850D-592F-DC48-D90137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0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24B3E-39ED-43EA-CABD-A37FDFEF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69B66-B1C3-EC1F-6CDF-EB852A8F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559BB-049C-117A-BCFF-3854720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71D9-15C1-E695-2F61-D155AFA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2AD8F-C615-67F2-D64E-24F8D3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A5854-7A71-8CAD-0B53-81644C81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3B054-3C6F-E288-129F-948BCF78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1CB3-481D-953E-A817-3774851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49292-8DB3-8A40-87CA-2EF360C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3D52-763B-FB7E-D31B-532D5BC8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FCA73-5116-A066-6B97-FDA16EEB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2B146-FEA1-DE05-0393-F38CCD16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2601C-5D7A-D1AB-D2C9-8C831977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7C58E-6CF1-A3DE-5C44-2E0DC346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84E4D-81DD-E78E-C85B-AC2081C1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253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34914-2634-D585-EB3C-103E540C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D719E-72CD-9698-343E-DFBBE733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C628-3EA2-0487-B1BA-237EC7B5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59BF-5627-2562-8DE1-C27CA433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2030D-FD73-26BF-1AEE-449ED387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78" name="Picture 2" descr="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3" name="Picture 3" descr="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0348.耶稣我们唯一</dc:title>
  <dc:creator>Yihao Zhuo</dc:creator>
  <cp:lastModifiedBy>Yihao Zhuo</cp:lastModifiedBy>
  <cp:revision>1</cp:revision>
  <dcterms:created xsi:type="dcterms:W3CDTF">2024-03-10T20:30:38Z</dcterms:created>
  <dcterms:modified xsi:type="dcterms:W3CDTF">2024-03-10T20:30:38Z</dcterms:modified>
  <dc:description>
348耶稣我们唯一的盼望
耶稣耶稣我们唯的盼望
惟有这个名字才能把我们从罪恶中救出
耶稣耶稣我们唯一的保障
惟有坚信依靠礼永远都有方向
348耶稣我们唯一的盼望
那么多信实的应许那么多可信的凭据
象烙印一样都一一印在我们心里
主爱世上属池的人就爱他们到底
数不清的人群中有我也有你</dc:description>
  <dc:subject>
348yswmwydpw
ysyswmwdpw
wyzgmzcnbwmczezjc
ysyswmwydbz
wyjxyklyydyfx
348yswmwydpw
nmdxsdyxnmdkxdpj
xlyyydyyyzwmxl
zassscdrjatmdd
sbqdrqzywyyn</dc:subject>
  <cp:version>1.1</cp:version>
  <dc:language>zh-CN</dc:language>
  <cp:keywords>投影</cp:keywords>
  <cp:category>投影</cp:category>
  <cp:contentStatus>索引完成</cp:contentStatus>
</cp:coreProperties>
</file>