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F3CC-F4F3-822E-65A6-5358523D3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E36DE-7535-D370-B3A2-D91ADB71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E8CE9-A94A-D5D4-5F6E-7E243E99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E9854-813D-03CE-D0C9-470A7331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1689E-6B7D-E2F8-BAFB-2E4077D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B06C-6B5B-270E-811A-004CF2A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5BFAE-E9A8-A32A-B49C-A0487C07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F37F-ADF2-AADB-6DF7-5949DAF7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9352-7C02-3003-9AC5-A75A3DF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1C41-8C9C-5C7A-6659-2386D1BE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61C28-AB74-DB78-12D0-C46B40D8E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18CE0-142F-E157-97B3-2519FAB1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A7DA-CA89-09E0-9F21-93E37993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32262-3C40-682B-E268-D8EF926E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68D74-6CD8-F37A-C1F5-6FD39418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055F4-F2EF-868F-4D3C-F12256AA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748DD-87BF-DEA0-C453-DD961450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48CDF-6BB7-41F9-EA37-1557BD08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E571C-D6B5-1B7E-24AB-B649B1F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C77FD-1A91-2289-8C40-36C3E293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9DA2-8E0F-D8AC-4330-6EF15771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55613-AB74-8263-0D8E-FD0FCBAF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3EB57-5EF7-2E13-6DC5-61D563DD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34F4D-9DFA-F442-77BC-019FC1BD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74D18-FB71-CAAC-BB0D-51800199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4ED0-4DFA-998D-FA90-74F58668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D307F-7661-4570-66B6-B630155D9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57EE9-974A-B28C-A9FE-4ED485D9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3DE41-CB5E-3766-803C-D6CECC83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33A7B-6F81-D76C-C584-5945F8CA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45ACE-389B-EB0C-3C6A-2E4550C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1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149FB-3B16-C420-8296-C899A3D7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E2469-8573-7358-3DFC-5BEC4C09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36F30-1334-8D35-40F7-FC779CB6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B3CE9-82C2-C298-CEF0-3659FBB1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BC3C4D-FE35-FEE9-E052-624592EC9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9E981-FA29-7C60-CB54-7126B4C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DDF04-81B6-F7A9-2F28-629064CA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0971C2-D96C-0D4A-BDC2-BF356E0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DDF1-9BE6-48AD-C9D1-A11D29B6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7622C-5DF9-3702-C124-330DF72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04BB55-D7AE-262F-6E0E-5159A1A3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DB2EA-08B8-FB22-43B8-758D6B30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B9B69-B2A5-AE0E-A961-A97EF591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0B146-7658-95BE-322B-E7633F7A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3037D-70D0-FC64-99C2-00C46A14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D842-1535-4475-085D-1ED46B4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83AB1-FDFC-19DD-EDB0-097DB829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0091C-9862-9DF6-D8A1-B6DAEB3B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6D1DA-42F3-A39B-1E5C-34C13EBF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1710A-46C9-E84D-7E2D-293B0BFA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A78CA-4C0D-048B-33E5-DF7BE0F8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0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75B2-B8A8-D27A-28E6-B92F6A84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95EAAC-ABE3-5A4D-8022-F813E78A1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322C4-91EC-1A3D-4739-4FE24223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7A0FD-9F2F-3D41-EB65-348EC0E8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688E1-2CE7-938C-D9E4-8580B302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7E304-F0CC-1E43-C363-E4220C9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365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9305C-0F43-0374-14D8-B1362498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0D022-1219-8A0A-9D93-1545FDD6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5603C-E491-4147-00DA-76A97FF9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B3DF-54AB-4A23-980A-3D5313D7C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A8255-EB62-39FA-C24D-BC7B8ECD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AFAED-0D54-76C8-C076-6CBD99F7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9B68-DD22-429C-BCED-12B12E37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26" name="Picture 2" descr="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0350.一件礼物</dc:title>
  <dc:creator>Yihao Zhuo</dc:creator>
  <cp:lastModifiedBy>Yihao Zhuo</cp:lastModifiedBy>
  <cp:revision>1</cp:revision>
  <dcterms:created xsi:type="dcterms:W3CDTF">2024-03-10T20:30:46Z</dcterms:created>
  <dcterms:modified xsi:type="dcterms:W3CDTF">2024-03-10T20:30:46Z</dcterms:modified>
  <dc:description>
350一件礼物
1有一件礼物你收到没有眼睛看不到，
2亲爱的朋友你是否想到马槽的婴孩
1你心会知道这一件礼物心门外等候
2是为你而来亲爱的朋友你是否了解
是为了你准备别人不能收生命有限，
2最好的礼物是人子主耶稣
时光也会走如果你不珍惜机会难
留礼物虽然好如果你不要，
你怎么能够得到怎么能得到</dc:description>
  <dc:subject>
350yjlw
1yyjlwnsdmyyjkbd，
2qadpynsfxdmcdyh
1nxhzdzyjlwxmwdh
2swnelqadpynsflj
swlnzbbrbnssmyx，
2zhdlwsrzzys
sgyhzrgnbzxjhn
llwsrhrgnby，
nzmngddzmndd</dc:subject>
  <cp:version>1.1</cp:version>
  <dc:language>zh-CN</dc:language>
  <cp:keywords>投影</cp:keywords>
  <cp:category>投影</cp:category>
  <cp:contentStatus>索引完成</cp:contentStatus>
</cp:coreProperties>
</file>