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9ADA-822A-8D07-A819-EF9C2648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ED5A8-2CDB-B3DF-E0F1-FBAD009D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52A7-1F24-3632-67EF-1182E373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3DCC1-8E9B-962A-B857-F9589C9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5282-02CB-1D5F-7878-2678E8FE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23292-60E1-AFCA-B114-77030B4A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5A40B-360C-BBA2-51F2-DA690DCAE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535A0-97E9-AEDB-C711-AA993A9B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8DB25-27C2-8AAF-0EFA-29CE4875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1FC2-D2F0-F20B-9541-ED883E2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5736CF-55E1-82EB-A2D4-3AB2C2E5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2A749-86B5-C42B-B2A4-B2FCEE7E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37006-F921-4E93-0B0B-3EF457DD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7C069-0C82-EEC8-3DDB-9A1B0CA7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3BDB0-CCDC-3F66-4619-84A42884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C1C3-3737-4EE6-8F16-852FFD1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E9A75-0E2E-7FAA-CE32-2954272B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61EC7-038C-FB0F-B901-60C7F3FF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B8810-B1D0-6470-8436-62194FD6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A009-83F9-15F8-2F00-09ECBCED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7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539E-DE43-1C4F-7C19-90965AD3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5E32-453A-63D2-0513-9C5E563F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19179-642F-7A6F-D6ED-230E9366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CF758-DF0B-3FEA-A84E-434FC07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A8309-BB6D-1F00-5448-D72CA1E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0B0C1-DA18-7BDA-12CA-C2EADEF6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F640B-7411-B4E1-83FD-6592E7D9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351E4-79C9-CE9B-2976-9F02D3BE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C58A5-B262-FA32-DC3B-D983E58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B3606-47F8-F29D-E83F-E3B9F054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119B5-44F2-0244-C836-80D4666B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84090-4515-015E-EB64-8CB7EF30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A96C7-74FB-97D6-B0B2-B725FAE7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0F5DD-642F-1040-C5D1-E4F98463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4B5ABD-A3B2-31B9-B962-3D0A3894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C5D9AD-5F8B-D064-660C-A1F173CC1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CC3A2-9E78-55FF-090D-FD38267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3BCC2-E656-7B2D-53EF-61BCBADD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CC329-7DC4-6ED1-3BD4-C852882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FE31-4382-1945-3FBB-90719D33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739E8-4BF2-1109-6348-8D375F8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FC001-E25F-CED6-746F-62C9ECD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51E3E-BD8E-6D38-BD80-4753114C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35017-B293-E254-E941-CAFAAC6D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6B0DC-A11E-2A96-9194-08A1EC64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D883A-2E23-B156-2574-444C0481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2CE1F-E612-73BF-831A-3C994722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B7BE6-5F7A-80DA-6CD9-3BCD5769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CE399-ADD9-E299-9718-C0B0D0218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2AC6C-1C8D-9AA1-BFE2-73E2634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C9435-8FE8-2BDB-0A0B-43E6BC3E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8A09E-E7E2-B17C-4D73-0300E632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789C5-AC61-E3B2-1C25-72AFFD4E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1C6CC-9A7F-15C9-72EC-C26282CA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F0B2A-9419-C591-BE55-182FA2EA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8F77F-350F-9E61-DCDE-EA1D6E5D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8E054-C0CA-4E7A-DEC7-A3990172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D33A0-907D-879D-DD54-E78A0F5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483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7B7518-A423-222B-C97D-F1990F20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2E708-4512-9D4F-6A6D-DCED6F21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75779-0AFD-C4DC-F3A1-71C9AD63B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25040-A9B0-F7EE-B274-9896D356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37D28-83E3-773F-4F28-79DF90900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Picture 2" descr="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0353.主恩呼召</dc:title>
  <dc:creator>Yihao Zhuo</dc:creator>
  <cp:lastModifiedBy>Yihao Zhuo</cp:lastModifiedBy>
  <cp:revision>1</cp:revision>
  <dcterms:created xsi:type="dcterms:W3CDTF">2024-03-10T20:30:58Z</dcterms:created>
  <dcterms:modified xsi:type="dcterms:W3CDTF">2024-03-10T20:30:59Z</dcterms:modified>
  <dc:description>
353主恩呼石
1我救主大慈爱当高唱因主爱至永远仍丰盈
2若有人愿意来靠主恩必蒙主将他罪全洗净
3世间人甘暴弃拒宣石虽多次享负主流血恩
4切望你快隆服在主前因耶稣今日仍等候你
1我救主宝贝血当倚靠直等到颂主恩在天上
2等主来要接他入天门得主荣得主福乐无边
3慈悲主并没有生烦恼仍等你快悔改免沉沦
4池向你招呼说就我来你何不回答说我愿来
主有恩救罪人主的血将我罪都洗净
主有恩救罪人，主的恩主的爱无穷尽，</dc:description>
  <dc:subject>
353zehs
1wjzdcadgcyzazyyrfy
2ryryylkzebmzjtzqxj
3sjrgbqjxssdcxfzlxe
4qwnklfzzqyysjrrdhn
1wjzbbxdykzddszezts
2dzlyjtrtmdzrdzflwb
3cbzbmysfnrdnkhgmcl
4cxnzhsjwlnhbhdswyl
zyejzrzdxjwzdxj
zyejzr，zdezdawqj，</dc:subject>
  <cp:version>1.1</cp:version>
  <dc:language>zh-CN</dc:language>
  <cp:keywords>投影</cp:keywords>
  <cp:category>投影</cp:category>
  <cp:contentStatus>索引完成</cp:contentStatus>
</cp:coreProperties>
</file>