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B22AA-E6D9-4AF2-6149-0297D9C2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5CE2B-4BBD-4C8A-197C-92598B0B4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421DF-FF56-4B5D-6AE3-221047F8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4F807-F367-8B08-2AF8-3710E22B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692E1-788C-E30C-54F7-DDF32383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4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292E-0148-8074-76CA-D952F25A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4C6203-1654-E388-9DEA-E1BD4CA94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5D424-2C4E-3E8C-79B5-3C4273AB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965D2-3964-DA44-9F09-A8C11116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6E72E-25D7-6D62-B543-9E0289BF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3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DA9001-266A-2E1D-6626-951F2439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162C1-6E89-4A6E-7DD7-9BA5FA77F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97D4B-22D2-0664-C07F-11CD89B9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A7F97-0F20-14E4-C2A6-F8EE4099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98C14-1B10-4E8D-5EE7-CB7A83F1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0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623E4-F0AB-2514-DEB4-D8C8BA2D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29640-2C05-357F-678E-E0188F4F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C2332-6F3F-CB09-9EFF-8B6446A0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24F16-B3D8-7B5C-D59D-A77DE452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1739B-078E-4ACF-1D9F-5D7C6E50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7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EC2F8-BD6D-9A8E-7E26-68CA6441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2F0FB-9EAD-1E2B-A211-AF5CEC51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8C18D-CBAB-9EBE-7857-1D3CF1E8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F8013-3C03-C1CD-8BB2-3C1676EE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52603-0986-FAEA-42DE-C3227DB2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8DF19-575F-462D-4182-1C0BECA8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89118-8CC5-D932-639B-88C4D0B3F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847FD2-4110-5D04-E07C-73662331E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AF4A8-0985-54A2-BCCB-2627CE21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FCFCD-045B-BB7D-4D31-9369FA97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3833E-12B8-C95C-F3AA-09676DC6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5716F-AA0A-B23B-346A-250DF59F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A1B2C-A53E-66B5-8FFB-6D23FABDB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A5F4D-1626-6A3D-D506-BEE731528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8EC335-865D-91D8-9E03-7D0A0FE3E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6A0E0-F7F6-7D96-53CE-6D63E9144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CAA6E8-B173-6B74-81DD-85DEAD83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6F510A-FFC0-EE8D-75A4-142206BE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AA3295-A8A2-A1A6-CB27-A1710D12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C3ED3-CE4E-698D-2529-32C29639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EE381C-48F8-E8A2-0742-B794D1A3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320DC2-77CF-8EF2-808E-C9B154D9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020A06-1B4C-078C-4971-6801ECA6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2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FC6441-D00D-E9DE-DC58-3DF00393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6D1444-94EB-1F50-AD04-671AA3F9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40DEB3-76B7-6370-47ED-183EE3CA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D23E5-917D-BD55-F7F3-627D4390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84E7F-7484-CC6A-7BE4-05179C71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1F0B58-48FC-DD47-045D-33BF0D83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C49390-EA9A-CAA4-CAEE-5200C843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26911-CB36-43BF-232E-117746A9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EC0F4-6DDD-FE27-6AD1-3CE1C58E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1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967E8-31C4-23FE-8D9F-BAA6526F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87F597-72A4-DA06-9DC0-88A782971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CA2451-40C4-4A60-15BF-BB686D5C2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A1D87-EB7B-66CC-E405-5B13F367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1F5F9-0AE4-04FA-437A-A21C0077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49FD90-C629-2B53-4C90-8B7698BA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503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654BA5-EFA9-1C88-EBDE-68B90849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E2107-D609-C4B9-0372-D5A2030A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9347-80EF-3962-E43C-E5DA49DBA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52EE2-5DA4-E3F0-18D5-CDAD45A3F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97A03-E4F5-D0C0-3C20-9DB44D1F2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7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546" name="Picture 2" descr="3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5571" name="Picture 3" descr="35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0355.仰望主得生</dc:title>
  <dc:creator>Yihao Zhuo</dc:creator>
  <cp:lastModifiedBy>Yihao Zhuo</cp:lastModifiedBy>
  <cp:revision>1</cp:revision>
  <dcterms:created xsi:type="dcterms:W3CDTF">2024-03-10T20:31:07Z</dcterms:created>
  <dcterms:modified xsi:type="dcterms:W3CDTF">2024-03-10T20:31:07Z</dcterms:modified>
  <dc:description>
355仰望主得生
1主耶稣被钉十字架而舍命池献身悬十架苦不堪，
2若丰主耶稣甘愿担当你罪池何必在苦架受死刑，
1劝你罪中人须仰望且相信的确知你一望就得生
2若非主死能偿清你众罪债池何必舍己身作赎价
望望望得生主被挂木头上，亲身
担当你里你若体望就必得永生
355仰望主得生
3莫说你痛梅流泪就能得救须知道惟宝血赎罪人，
4耶稣按预言藉人形而临世主所定救罪人功已成，
5劝你饥渴心来接受主恩典你一信主立时入你心，
3此血乃耶稣为你流作中保你凭信一切罪归礼身
4天上救恩门藉我主二大开，你何不快快就近袍身
5因耶</dc:description>
  <dc:subject>
355ywzds
1zysbdszjesmcxsxsjkbk，
2rfzysgyddnzchbzkjssx，
1qnzzrxywqxxdqznywjds
2rfzsncqnzzzchbsjszsj
wwwdszbgmts，qs
ddnlnrtwjbdys
355ywzds
3msntmlljndjxzdwbxszr，
4ysayyjrxelszsdjzrgyc，
5qnjkxljszednyxzlsrnx，
3cxnyswnlzzbnpxyqzgls
4tsjemjwzedk，nhbkkjjps
5yy</dc:subject>
  <cp:version>1.1</cp:version>
  <dc:language>zh-CN</dc:language>
  <cp:keywords>投影</cp:keywords>
  <cp:category>投影</cp:category>
  <cp:contentStatus>索引完成</cp:contentStatus>
</cp:coreProperties>
</file>