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96152-7681-007F-C737-896C1058C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DF66E0-257B-3EB5-4C17-9C58BA292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FA90C-2DE1-BDF5-54F6-F1E0F56A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30CB-1360-44B7-96E1-585357C945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52DEF-8823-6C85-CD98-D055291F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B315A-4D5D-5393-C39C-5CE47B3B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2E2-CF03-4D28-8E42-80011F83F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4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33818-16D0-3C96-DA80-8D8A9BF6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FA3F62-AA77-52FD-9EED-011FBB2E8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11EAC-8528-746A-8C7E-BC9948CD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30CB-1360-44B7-96E1-585357C945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79F21-3AEB-2F15-A05F-2FF3184A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57C94-20D5-9723-FA8C-4EB41459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2E2-CF03-4D28-8E42-80011F83F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40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41B9C4-1BC2-A576-61D6-75AE2CCD8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756462-1C86-9FDE-C3F4-CBBF68984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68971-E1AD-242F-213B-633249E9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30CB-1360-44B7-96E1-585357C945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3B22C-8CFA-873C-21B9-AB2555AD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45C6C-C20F-305A-1D1A-78A10D82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2E2-CF03-4D28-8E42-80011F83F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19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A6CFF-9D3D-7217-687A-8075C08A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A9563-9A53-DADA-039C-2C476F0F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AB206-B0F1-945D-3FCB-3518A179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30CB-1360-44B7-96E1-585357C945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69274-6545-1267-9C0E-1557D800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C0B5E-166E-B871-8013-521490FA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2E2-CF03-4D28-8E42-80011F83F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35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44943-85ED-C699-594A-A45401EB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7F347-CA15-3FE0-AEF8-F0F26F8A3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5C204-7566-EA82-13F1-1AEAD0A2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30CB-1360-44B7-96E1-585357C945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C072B-3ECA-A7A2-2189-5076D24B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0B5A8-B5FB-A2F0-0357-B3E200D8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2E2-CF03-4D28-8E42-80011F83F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7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08ACE-9A02-98E2-DA82-8B78ACE9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478BA-7898-BF30-F2F6-51C1025E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0CC4A2-3AEF-F6C3-D162-FF412E3A2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9291B-7AF8-28B3-0996-3D32E61C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30CB-1360-44B7-96E1-585357C945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DE4E78-229D-211C-6326-CF35CEBB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12106E-EFAC-DD0C-638C-56045349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2E2-CF03-4D28-8E42-80011F83F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96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36912-1CCD-8B55-A239-8CA3352A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E54355-92CA-EFB7-B714-5DAA1F69E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130A3A-E67F-D945-62E4-57114B029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D12688-ABA1-129E-E122-3CEB2D003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BD28EA-BE74-A040-666F-B2E169953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46683F-F31A-3193-A1AC-4A070901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30CB-1360-44B7-96E1-585357C945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673383-E104-2953-EEAF-0C3387E7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A5957F-9FAC-F6DB-753B-2AADB491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2E2-CF03-4D28-8E42-80011F83F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96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83BC8-391F-9795-1D8A-1C020251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6126C1-E4BE-E70F-06FF-E7414814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30CB-1360-44B7-96E1-585357C945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89F55C-E18F-B36E-BA65-7E87C1FA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1D9F09-FFCE-EFD8-94DB-F28CA277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2E2-CF03-4D28-8E42-80011F83F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0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F3A4F0-AFBB-41E7-40E4-FEF2B934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30CB-1360-44B7-96E1-585357C945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5EC1AE-8221-BC03-F239-92A3C6BF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3F97AE-7A9D-73DE-3882-CDC189F7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2E2-CF03-4D28-8E42-80011F83F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23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5B430-F27B-CB16-FF2A-275DD074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65E06-CB52-778E-2A6D-B3355CE56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B3CBEC-320C-B323-EAD1-885F3954C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C3A96-BDF8-B28F-0DD0-0E23749D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30CB-1360-44B7-96E1-585357C945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FAEA20-70BB-0217-1DC7-B25D2B92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ED734-B5EC-14F9-D30C-EA32D1DB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2E2-CF03-4D28-8E42-80011F83F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74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C507A-BD58-F210-B482-4677C2A7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DAF7FD-A56E-FA42-6455-89339CB5A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8E36AA-0053-EE85-1AE4-1D8AAC79C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736E76-7164-0571-2B4F-5246F493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30CB-1360-44B7-96E1-585357C945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293A4-6A71-A1AF-7C6C-9835A7EC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DBE94-63A2-CDAB-A3F0-A049A2D7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92E2-CF03-4D28-8E42-80011F83F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32430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D3D1C0-DCDB-F141-1A20-3270A2DB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FB65AE-541D-715B-5B88-1FE5AA8BC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3821D-8C73-5C22-BB8F-82199E5D6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530CB-1360-44B7-96E1-585357C945F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4533B-AD8F-93A8-80B6-3371EED51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E8577-4107-65B5-91BE-1A975F4D9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792E2-CF03-4D28-8E42-80011F83F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666" name="Picture 2" descr="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0691" name="Picture 3" descr="36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0360.为什么拒绝</dc:title>
  <dc:creator>Yihao Zhuo</dc:creator>
  <cp:lastModifiedBy>Yihao Zhuo</cp:lastModifiedBy>
  <cp:revision>1</cp:revision>
  <dcterms:created xsi:type="dcterms:W3CDTF">2024-03-10T20:31:28Z</dcterms:created>
  <dcterms:modified xsi:type="dcterms:W3CDTF">2024-03-10T20:31:28Z</dcterms:modified>
  <dc:description>
360为什公担绝
1生病的人会不会拒绝健康
2寒冷的人会不会拒绝温暖
1忧伤的人会不会拒绝安慰
2瞎眼的人会不会拒绝看见
1孤单的人会不会拒绝同伴
2绝望的人会不会拒绝希望
1迷失的人会不会拒绝方向
2干渴的人会不会拒绝滋润
360为什么拒绝
朋友你为什么拒绝
朋友你为牛么拒绝
拒绝掌管生命的救主
拒绝爱你到底的耶稣</dc:description>
  <dc:subject>
360wsgdj
1sbdrhbhjjjk
2hldrhbhjjwn
1ysdrhbhjjaw
2xydrhbhjjkj
1gddrhbhjjtb
2jwdrhbhjjxw
1msdrhbhjjfx
2gkdrhbhjjzr
360wsmjj
pynwsmjj
pynwnmjj
jjzgsmdjz
jjandddys</dc:subject>
  <cp:version>1.1</cp:version>
  <dc:language>zh-CN</dc:language>
  <cp:keywords>投影</cp:keywords>
  <cp:category>投影</cp:category>
  <cp:contentStatus>索引完成</cp:contentStatus>
</cp:coreProperties>
</file>