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3954-4DDD-B846-AC5B-FA6C220E8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50E09-087E-D04A-0247-BFC17413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08A6B-589C-3D44-022A-F82CDB8D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D770-FAA3-F6D3-2F20-D96904A6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0EA90-F387-FC9D-91C9-F4C22A13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E33D-7250-3A1F-3853-B7917ABB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B6E7C-AA5E-31A3-7BAA-FBEB55510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B37FA-C646-6A7D-72D7-2CB6633A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09C85-FCE3-D6B1-0276-A2FB4D9B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D3415-CE01-095C-5133-FC502621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47324-86E0-29B3-B658-B5F2A201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539C3-ED08-C4CB-6EDA-3C72D2DD3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52368-54FD-4E7B-484A-D8581566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15AFA-7E61-6D96-AF53-B214C3D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D9CA6-7C2D-2B4B-853A-2116BA3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CD8D9-BBE8-25AE-46B2-DF729DC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B2C24-77BD-54CD-B902-019C46D2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6622E-B3F3-CE0E-5F5A-AA709DC5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D3DB-39C3-AA1F-8B08-BB702E8E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24803-AD63-930E-1070-E85C1468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8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9341-0AA7-E6E7-BCB1-36FB559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28E65-9323-F0D5-D864-B0302095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43DE7-4623-A423-67DE-6AB8789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8B8C4-D215-3240-F212-F5D84860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BDF88-C719-ADD2-9D80-1FAEF477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36F9-8F35-04FA-C356-DAE1CA40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2BF4C-FC33-DEC0-FA3F-01E10E913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2D241-08A5-6D9F-F122-0120EC8F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1173D-414E-8E96-ACFA-9B9DD0B4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CA46F-6CDE-8280-DD8B-B43868B1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FF311-311A-21FF-1556-FD7723CC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2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8BF2-D539-6913-4490-6001925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3A767-8B44-8F96-76A1-83615393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01CD7-DA2E-A6E3-2661-CB3737E3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FEDD74-6741-A087-C52C-9E6C6059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9D861-1B87-71C6-B488-6F3C4D17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A0EF6-19A5-79D8-732A-A5574ADB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F3F3D-4683-1986-1D04-5856C386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F878B8-E5D5-569A-DA46-60DAD6E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4687-C4C5-4EF2-9C50-F84C3D8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1B6D9-499D-4E9D-A641-4037C72D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7F766-376A-6F10-225D-1F42C67F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E3B22-717B-0EE8-B59B-1CA9942A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4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E4299-D1C6-AF10-5C5F-E46F3ECB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C2A68-ADA0-D804-42CE-422DD079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A9469-65BA-6BCC-77D0-3C576F6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360B-E317-1E96-E63D-87826836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4D00-9E3E-F0D8-9658-837C4BDB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05DE5-D92A-7F8C-87DD-B5ACC6B31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7C2F8-1EA5-1F9A-C529-D678F585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9CE63-ED43-C61F-41C6-42E7A875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F2FB0-08BB-F8DC-7F26-861C156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F168-E6AE-4F99-629C-3C0CE4A1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A2696-5680-9651-3640-FE3518E09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BC1EB-1977-A344-2A37-858E2948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A913D-6936-DCDA-5634-2FA337F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63EC7-7CE4-0112-EAAD-D95246D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2AF5B-E525-ECD3-9CE7-C04D38B8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66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4558D-9688-FA43-A052-FFBBA0F3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8C6B0-B71E-DE16-E98A-7D169525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1A609-2C2A-2288-64D1-125C93306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EFB85-2C41-34B7-C99C-E57106760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E3ADE-4790-AF7A-FFAA-48CE92E0B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14" name="Picture 2" descr="3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0362.人生的福</dc:title>
  <dc:creator>Yihao Zhuo</dc:creator>
  <cp:lastModifiedBy>Yihao Zhuo</cp:lastModifiedBy>
  <cp:revision>1</cp:revision>
  <dcterms:created xsi:type="dcterms:W3CDTF">2024-03-10T20:31:36Z</dcterms:created>
  <dcterms:modified xsi:type="dcterms:W3CDTF">2024-03-10T20:31:36Z</dcterms:modified>
  <dc:description>
362人生的福8
1人生一切能享的福哪样保留得住
2人生一切能享的福哪样能够满足
1人生一切能享的福哪样不虚空人样能带走我
2人生一切能享的福哪
1愿给你最好礼物就是主基督胜过你人生一
2能给我最好礼物是信主基督跟随池脚步永
切的福最深的羡慕你远有福我最深的喜悦和欢呼</dc:description>
  <dc:subject>
362rsdf8
1rsyqnxdfnybldz
2rsyqnxdfnyngmz
1rsyqnxdfnybxkryndzw
2rsyqnxdfn
1ygnzhlwjszjdsgnrsy
2ngwzhlwsxzjdgscjby
qdfzsdxmnyyfwzsdxyhhh</dc:subject>
  <cp:version>1.1</cp:version>
  <dc:language>zh-CN</dc:language>
  <cp:keywords>投影</cp:keywords>
  <cp:category>投影</cp:category>
  <cp:contentStatus>索引完成</cp:contentStatus>
</cp:coreProperties>
</file>