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4DD36-9572-F9D1-D96C-2B3580B4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63E481-A697-B4BC-BA37-A376FDDB0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DA3EE-10EA-8423-85B3-CA636E47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4672-5C5F-415D-AE43-52CD06260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0ED45-CEBA-446B-B794-FC80A5CF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31C38-3B1B-4FA8-CEBC-265C66B4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D177-1A43-4613-8385-A61F79C26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89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1F373-1AB4-6560-A2FD-BE84B349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07A949-C49E-9AE1-95FE-E88B7EADC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D78FE-3EA0-0294-CC91-15F1C703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4672-5C5F-415D-AE43-52CD06260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A47D3-4AF5-DEA6-985B-59F4B9DE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D1908-26D6-9AD3-1E1A-9DA5B5BF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D177-1A43-4613-8385-A61F79C26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64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F390AD-16B6-9326-8A77-795CE3B1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7171F2-85EE-3CE1-9382-C323652D4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4F843-B309-42B4-9866-F3A56CA3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4672-5C5F-415D-AE43-52CD06260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DA839-E2D9-3D76-9644-84E6F5C1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AAEBF-318D-EA00-5A92-E31F9913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D177-1A43-4613-8385-A61F79C26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87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26E0-3510-8168-95F7-24BD2C56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54E1A-E8A1-905D-E3D2-15D29E438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06EE8-DA1B-22E7-A182-F227341C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4672-5C5F-415D-AE43-52CD06260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EBA0F-0FBC-8BE5-8CDC-CA3E3B76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B8BDE3-CD88-ABB5-5722-53C1E090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D177-1A43-4613-8385-A61F79C26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54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20126-DCA6-E384-8FED-7A2D024E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6C040A-6F6B-8F88-5537-92F4ABEAB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FBD196-D1D1-178B-E76B-13990A0F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4672-5C5F-415D-AE43-52CD06260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F859A-5D34-06A8-5184-B9CC910B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8EB8E-9C90-27B0-B487-D8AF7F40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D177-1A43-4613-8385-A61F79C26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7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B832F-CF95-0289-752C-4EECED3B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302C8-A009-EE99-B0E9-A401B9E70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4E9F01-AFEB-1F9B-6899-EA6E8F077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5F3D7C-5C82-AA32-FDD6-138E8ED7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4672-5C5F-415D-AE43-52CD06260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5B365-2B0F-9ADF-8B30-A3F3C523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FCDB0D-0302-C13B-E90E-05D20D88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D177-1A43-4613-8385-A61F79C26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30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48E21-EBBD-363D-8C0C-33DFC168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C2E42-178A-6518-83E4-E1225E77D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40B096-70B3-32A9-BB00-DAE003794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D38C51-4C6C-3262-9F2E-EF858A2D9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88AF34-7590-0B01-6733-3617F4C82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DE7015-3EAB-FEF7-0FBE-2A5E76CB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4672-5C5F-415D-AE43-52CD06260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7C1DD0-A7C9-045D-5BCC-38FA5349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32A6EF-DB33-4D10-D10C-3D6D79C2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D177-1A43-4613-8385-A61F79C26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06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5BE60-D9EF-B750-6B99-5718D621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B7CCB4-5FE9-9642-8753-492109FD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4672-5C5F-415D-AE43-52CD06260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0754B5-B1A0-D5D6-E6A7-52EEC1A8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53EEEC-BCD9-118E-0182-EE6FB7B1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D177-1A43-4613-8385-A61F79C26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61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E64593-33B2-BB3D-C8BB-85FA9120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4672-5C5F-415D-AE43-52CD06260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461F56-B2A9-F5DB-C960-3C00818D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B18BB-402F-2EA9-D392-10F67843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D177-1A43-4613-8385-A61F79C26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47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3BAD1-4CC0-67DA-90ED-EC1D971D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729A1-6B0D-231B-30B1-40811AA64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8C7842-5DC6-549D-855E-B698ECB05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B235D-9FD7-3726-14DF-95A61BBB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4672-5C5F-415D-AE43-52CD06260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F9003F-5869-BB91-4E39-3D867D4A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A1FC91-AEFD-59ED-2F2B-6AFD7B73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D177-1A43-4613-8385-A61F79C26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98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AB3CA-2C3B-4A31-7658-D1B17523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25354C-2D73-D544-69B0-EADA67120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6E87B9-BDEC-642B-B7C1-DB3C4CAF2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4FEB9-47DE-6A8C-AC73-22FA2CD8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4672-5C5F-415D-AE43-52CD06260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C8B869-838B-2105-86AD-33F68A40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14CCAF-6935-675E-8545-E2EF5C72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D177-1A43-4613-8385-A61F79C26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4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44483C-A808-6F07-FBFD-3285CD40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E7D3A1-25A8-D153-02A6-45C84003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B709C-FFF5-4569-751B-39DD516CD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34672-5C5F-415D-AE43-52CD06260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8FA63-84CB-87EA-3AE4-A67074497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5E04A-93D1-F998-0D35-F4FA9A0F3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D177-1A43-4613-8385-A61F79C26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12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738" name="Picture 2" descr="3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0363.两个不同永远</dc:title>
  <dc:creator>Yihao Zhuo</dc:creator>
  <cp:lastModifiedBy>Yihao Zhuo</cp:lastModifiedBy>
  <cp:revision>1</cp:revision>
  <dcterms:created xsi:type="dcterms:W3CDTF">2024-03-10T20:31:40Z</dcterms:created>
  <dcterms:modified xsi:type="dcterms:W3CDTF">2024-03-10T20:31:40Z</dcterms:modified>
  <dc:description>
363两个不同永远
1永远永远间你过哪永远得救沉沦
2拉撒路啊你受过苦今在亚伯拉空
3可怜财主你该口想为何在阴间
4亲爱朋友趁着今口赶快悔改
1都是永远信者不信
2怀里享福若同为何
3受痛苦只因便心
4相信耶稣切勿错过
1都有一归领进天堂或是地狱苦
2这样得福因信耶稣得享水生福
3不海改深渊限定不能到这边
4赐恩日子天堂地狱请快快决断</dc:description>
  <dc:subject>
363lgbtyy
1yyyyjngnyydjcl
2lslansgkjzyblk
3klczngkxwhzyj
4qapyczjkgkhg
1dsyyxzbx
2hlxfrtwh
3stkzybx
4xxysqwcg
1dyygljtthsdyk
2zydfyxysdxssf
3bhgsyxdbndzb
4cerzttdyqkkjd</dc:subject>
  <cp:version>1.1</cp:version>
  <dc:language>zh-CN</dc:language>
  <cp:keywords>投影</cp:keywords>
  <cp:category>投影</cp:category>
  <cp:contentStatus>索引完成</cp:contentStatus>
</cp:coreProperties>
</file>