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CFF54-B28A-13D6-AC68-3330E206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F2D2B-E47F-64AD-3973-F16AC1690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4D57B-1B5F-5ADD-4E9E-89D5478A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86462-BBBB-528C-5A36-4011BBBF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0E920-33A3-6AC1-1C25-A570CDF8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0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4F46-B80A-76B1-2FBA-B27BE8A0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469AD-3DD0-2795-8648-E560D8848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7D1172-D0EC-2BEF-8E0E-1BC4AD32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1D6C8-BE66-2F49-B3CC-3F1C1B04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43016-F930-1329-0C18-897D10F4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EA7A58-1D27-6C2F-C2AF-C83655F93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56098-BEE9-5C32-9F57-7C1AD221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3F5B8-16CC-74F6-CFFB-3982B5F9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6342-79B4-0EE6-97B0-84376387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0AA3A-5B00-AC60-E662-56731CCB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4EBE9-360B-D18A-E85C-6341A881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9DC41-6BD9-DDB9-365F-1338DCE5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C4B08-A6C5-D883-279E-2BE524D8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A36EB-105F-F51A-0A6B-B3B14D79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4E6B0-2CE4-24A9-B003-4C317DB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8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C521A-D1F4-08B0-558D-FE6F6A6E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4FE8A-608F-E406-FD5C-E7CA3D3D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EFCE0-F9BC-1E11-D31C-55B5076D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9C53C-F97A-B9B9-0052-204CA93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8C2DA-D805-9D7E-C79A-D58343BE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9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0EF1B-F871-844C-0B03-E56F2347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545A8-4E58-7B4F-BE73-BFE086D7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31EB4-21B7-21CF-2572-A2C03389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4F8D9-319E-4091-C3D0-4B4B978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593D7-44C3-E002-0FC2-7F719E6A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E0A6C-790C-0F27-D711-0CE9EB2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4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8FA5-DD07-7832-EEDC-77B70C16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053A5-CABC-11B7-D9EE-AE503D11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400CF-69D9-9C52-5D30-DCE86F5BE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D682B-B224-728F-8017-505A557E1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30280-AE5C-A2E9-E042-961D380A8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5797A-B0FE-E1F0-EB4F-E305E8DE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4F1AA-38EA-FBE6-63A4-6176E650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5A059-7091-44BE-93EE-747B9439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8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9D2D2-74B4-CD11-8599-10D5778E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AFE2F5-4FC3-AE39-202C-BA6D48E4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DF3178-66D9-CFC8-FB89-8C460D3F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EFE2A6-E9E1-3188-CAF0-113C6971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1BE06-1F51-597D-2B07-DC5774F4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96318-B7AF-78F4-3916-A823757D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16D3F1-854A-1CBD-B4DD-F2A7D0F6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103A-348F-67CD-365A-4B1DB254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02AB7-D856-A421-BDA3-33A5F345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43562-BB07-9590-C132-CAD1CEA3D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6662D-BA63-B9FE-2B74-3CB40C29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43BE5-5C89-8975-07C1-964CF09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111F0-67C9-35FF-9A50-3E719937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576A4-E9D8-AAAF-A73F-65B9E97F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A43C0-E8AA-445D-A082-8E0DA6ABE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96FE9-25F7-F32F-2282-6052344A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32614-0E02-96CF-0FAB-2B08DAE7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6C77EB-9135-9195-9D6B-70DAA6E3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949D5-6923-22B4-76F6-B405898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317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ECB9EE-35FE-8EC2-22C0-6A173597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8E82AB-5F56-D5C8-AEAC-46625224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56895-3616-23E1-0B48-988C75070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A36A-5C2B-4B4B-A1A2-8852FFAA52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3702D-0104-D2A7-3157-5F39B6CF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2963F-EB72-E348-7973-33A2364E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704B-ADB4-4324-BA8D-87516003A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786" name="Picture 2" descr="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0365.耶稣爱你</dc:title>
  <dc:creator>Yihao Zhuo</dc:creator>
  <cp:lastModifiedBy>Yihao Zhuo</cp:lastModifiedBy>
  <cp:revision>1</cp:revision>
  <dcterms:created xsi:type="dcterms:W3CDTF">2024-03-10T20:31:48Z</dcterms:created>
  <dcterms:modified xsi:type="dcterms:W3CDTF">2024-03-10T20:31:48Z</dcterms:modified>
  <dc:description>
365耶纸爱你
这世界有个千年不变道理那就是耶稣爱你
在世上没有任何的逼迫患难能使我们与神的爱隔绝
你是否愿意同为神的儿女，一生让耶稣爱你
在世上没有任何的困苦愁烦能使我们与神的爱隔绝</dc:description>
  <dc:subject>
365yzan
zsjygqnbbdlnjsysan
zssmyrhdbphnnswmysdagj
nsfyytwsden，ysrysan
zssmyrhdkkcfnswmysdagj</dc:subject>
  <cp:version>1.1</cp:version>
  <dc:language>zh-CN</dc:language>
  <cp:keywords>投影</cp:keywords>
  <cp:category>投影</cp:category>
  <cp:contentStatus>索引完成</cp:contentStatus>
</cp:coreProperties>
</file>