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8FCDF-47FD-C0CE-4BCC-02402DE7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A5FC1-7DB5-1BAD-4596-350B3382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97C5C-83C6-1DA5-EABF-6485F6E2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BE33-D072-1828-FDC2-B28B5EEA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C3F6-6403-3901-3FF6-A19432B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B7E2-33AA-D873-F645-A86A978A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8637F-6AF6-7243-FDF3-888B0E2E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22387-9667-B6EB-727B-59E030A2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2707F-A24F-3D3D-83EC-F051192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F58CC-0D6D-4C4A-58B1-B1D918D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9DFCC-ECD4-09EC-4A32-6AC67E583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81799-94F4-DF0F-7302-C057B0AA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E151E-28C5-CE48-49DF-C8B7CA2D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23B7C-615D-9BF5-2737-E5E3BE3B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5F134-0C92-8F2B-E895-02D9CAFE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BAF0-EBF7-0563-EC9C-E231E725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B230E-9D00-47D9-4A5F-18B9D4F6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11526-792E-B6E3-FB92-BC328B9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08E80-0900-B1B2-A6BC-6A06C030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3E62F-FF7E-2000-BFEA-5F7AC9D1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5C364-3042-2FA9-3426-7D5222B8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39916-F542-A4A7-0CCD-88372BA1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D8857-07D2-B41A-82BB-665903E8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2910-5620-6143-CCDD-38053D9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F7AC1-A5BF-EF6C-E0EF-371755A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F1AE-015B-1E90-B013-F3F3008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CCE92-FA6A-8D81-7413-45DF3AFA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F49B0-8527-527C-7EFB-E84A2222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7622C-DB3F-D56A-B212-B1FF2E37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B7933-4DAE-C674-A9FE-92A060D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93B6A-3C3E-74E1-5970-D4E6D99C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8754-AB6C-AC86-7B27-6900CE1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5E3D7-D7AC-EB53-C2B5-9DBBEC4C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EFD90-B6F2-2BE4-A381-7E6113DC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2F014-F301-D361-1CD6-9415B1D6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A43B0-C2FB-1DF4-5FE3-96BDFDA8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0F3866-071B-D7DD-6B53-3BB6C4F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C4404E-E605-4FED-9C7E-9863024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05314-A394-5EF2-55C9-7774A6A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5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29AD-DDE8-5A89-59EB-5E70F810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2E3CFE-7CD6-BE0B-F5C7-96EE3A9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430F8-426B-9952-1EC2-28941E25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A0D46-1A03-2753-720F-C6C41833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262E5-C0EA-2E9C-1931-DF53033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F14FD-4145-9FD2-4213-33B2472A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FFB8D-0C35-6D03-2530-973D8708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B248-A784-ECFE-EC87-D0AFE5FA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B476-1870-1253-E206-CCB28767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4179E-AA1A-CCB7-0634-F17A49375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A96F6-24F9-AF8E-D43A-3E34DE1D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4C84-6EF2-D15C-A90D-474D8348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CA423-0B46-5388-695B-11E3C73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B01C-4992-BB0E-3DBC-D04FC951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9A2E6-0AA2-5016-FD76-74008823C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F5861-1DE0-1D66-39E4-A6F104DF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01B72-7ADB-9391-DE4C-D83865EE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FC5FF-6624-D559-68A1-3193E3E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C198-966A-2AAA-88A1-2CCA673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57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663E9-193D-3A94-DF4F-369F925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416D-6711-F9D0-6044-67266CD8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94A31-E15C-04B5-4A6B-E42BA123B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28E7-46E7-45CF-AFD7-B300BDAEB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ACE5D-BDD4-EFE7-04EB-58B42C1C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9E220-95FD-4ABF-293B-500DD047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1640-0C3C-4B61-89CC-35FE01A3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 descr="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835" name="Picture 3" descr="3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0366.信者得永福</dc:title>
  <dc:creator>Yihao Zhuo</dc:creator>
  <cp:lastModifiedBy>Yihao Zhuo</cp:lastModifiedBy>
  <cp:revision>1</cp:revision>
  <dcterms:created xsi:type="dcterms:W3CDTF">2024-03-10T20:31:53Z</dcterms:created>
  <dcterms:modified xsi:type="dcterms:W3CDTF">2024-03-10T20:31:53Z</dcterms:modified>
  <dc:description>
366信者得永福
1世人只顾眼前好吃喝又嫁娶耕种又盖造
2哀哉：大灾难已来可叹教会内，也有人犯罪
1做买卖，赚财利，忘记主真道不料大雨来
2你爱世我贪财争名夺地位自称为富足
1地上洪水到想要进方舟方舟门关室
2把主关门外不听主命令不守主训诲
1怨来怨去只怨记不听挪亚劝
2只好怨他自已当日不信未见事
366信者得永福
3喜载：救恩门还开，天父用忍耐，在天等你归
4好啊天堂真正好，天父在那里耶稣在那里
3信耶稣守真道还可免大灾天父的管教
4珍珠门碧玉墙精金铺街道得着此福地
3是叫你悔改机会莫错过古时作鉴戒
</dc:description>
  <dc:subject>
366xzdyf
1srzgyqhchyjqgzygz
2az：dznylktjhn，yyrfz
1zmm，zcl，wjzzdbldyl
2naswtczmddwzcwfz
1dshsdxyjfzfzmgs
2bzgmwbtzmlbszxh
1ylyqzyjbtnyq
2zhytzydrbxwjs
366xzdyf
3xz：jemhk，tfyrn，ztdng
4hattzzh，tfznlysznl
3xysszdhkmdztfdgj
4zzmbyqjjpjddzcfd
3sjnhgjhmcggszjj
</dc:subject>
  <cp:version>1.1</cp:version>
  <dc:language>zh-CN</dc:language>
  <cp:keywords>投影</cp:keywords>
  <cp:category>投影</cp:category>
  <cp:contentStatus>索引完成</cp:contentStatus>
</cp:coreProperties>
</file>