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4AD4-EF48-551C-5870-D89A1D9B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6DFD5-35E1-906C-F127-61B339F7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8AB7-7E57-4EA3-74A3-BDB32F10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C3507-F809-2546-C6F5-7BAD22EC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36678-77A2-F3AC-A2B5-FB1245D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03D6-36F4-4DF9-4B72-477FFC1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635E9-CF16-B55F-FEAD-8AF87B22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4951C-C572-636F-DD4E-ABEB29B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1C10A-2104-025F-4ADC-348D7E9B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3D19-9F05-C33E-D3E7-E22EFBD5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29267-7F8E-566E-B524-3307B01C8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F6943-B397-4898-CD2E-04DE9E09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64C59-4890-F83F-29C9-D43F8E99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7D940-D4C2-36F7-3816-59109AD7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3820E-194C-7400-40BD-6A9CE24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CE18-4807-CCB1-51DF-41C7541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47293-1774-1A1E-A652-27A2711C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2DB08-4DE5-177F-66D7-0DAACFB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398A0-3964-7873-E4FD-BC47C9F2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904E-8AF6-20CA-BDD0-0BE5FC64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9B9B-D33E-53BB-624D-E21C8A73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25C9F-5317-6C7A-31B0-47E47459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0E8FE-1C96-D6F1-0D7D-62A09124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1E1AD-D5FE-C382-AD54-F7103CA6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5975E-13AF-7A73-2CA9-5D979C72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86866-DCFC-C7D3-7E23-1AA4F233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6CD60-D7DE-4526-6C27-2CB5AD3C6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0AE29-549C-5CEF-D7D9-7D3B336D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BC48-59DD-36B6-EE43-5DC3C059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4AD02-C8D3-1027-B69F-76D3C573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BFBD3-728E-49DF-5BC1-4D9BD2DB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E55-CD9A-435B-3792-C8D4ADA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46982-1F5B-3483-498B-BAA5B13F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7E6E2-BC7F-5BDA-E118-55F516F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B0866-7AE7-7310-2A63-DD99D65A8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6A686-5416-8B12-7751-FAC812D53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393A28-7AC3-718E-C317-83D6A64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F2AAB-C784-CCB0-CC5E-33EF3DDA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FE7B3-0C14-A54A-2A38-5053B698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D4698-CD17-A380-BC0F-1DB99A40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FF9F0-39DE-4F39-8647-9391C896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7C56DF-6398-F25E-2252-21A293FA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A8FD0-33CC-9794-58FF-0B39CA19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DFFA-54C0-4053-EB13-BAD031F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12A54-4FA1-54B5-513F-5675DAEA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73D7B-9A4F-40F1-34D2-6735DD3D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A49B-9C05-AEF0-1AC4-1377DB1E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38694-37AF-64E0-DDFD-66A47D52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CF814-3C71-12D6-AA62-0C04E131A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54709-3E94-AF65-45FD-BEF5899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752CA-451F-E2D0-C0D9-3643039F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A648A-F82E-4295-FE5C-745E86B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07A1-4DFD-BEE8-DAB4-6BEAA7BA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5177D-3312-1F0B-334A-F1E34041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87715-CB66-D7F1-30D1-8E710CE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4D677-E229-1C9B-0D63-F5D1B001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DEEB8-44DB-E705-D099-0129036E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C6954-1CE6-9582-9480-B9AFFD38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359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DF546-5FD6-6A57-9648-561B84F0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5627D-665C-548E-6CB8-A3838C6D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DF531-78E1-F8E4-3E61-0F302ACD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CC56B-BE27-3C14-8CB1-EE398AACF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55921-4F94-A22B-8919-0C076D92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2" descr="3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59" name="Picture 3" descr="3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0367.寻见</dc:title>
  <dc:creator>Yihao Zhuo</dc:creator>
  <cp:lastModifiedBy>Yihao Zhuo</cp:lastModifiedBy>
  <cp:revision>1</cp:revision>
  <dcterms:created xsi:type="dcterms:W3CDTF">2024-03-10T20:31:57Z</dcterms:created>
  <dcterms:modified xsi:type="dcterms:W3CDTF">2024-03-10T20:31:57Z</dcterms:modified>
  <dc:description>
367寻见
1人世间是否有一地方，处处光明
2在主里我找到这地方那里光是
1公义安详时时可听闻喜乐诗章，
2多么明亮歌是那样清新悠扬
1脱俗甘美令人陶醉难忘：世界上是否
2深刻生动终日绕我心房在教会我
1有一群体彼此相属相爱不移
2见到这班人，他们心中充满神的爱
367寻见
1心灵常交契欢笑在一起充实满意值得
2每一张笑容圣洁又纯真亲切温菜如此
1全人投倚若是有请快告诉我从今是在
2富有吸引感谢神用爱寻回我带领我到
1异乡一角落我要去寻访不愿错过，
2神的国我一生一世欢乐唱说：
1我好不再失丧不再孤独漂</dc:description>
  <dc:subject>
367xj
1rsjsfyydf，ccgm
2zzlwzdzdfnlgs
1gyaxssktwxlsz，
2dmmlgsnyqxyy
1tsgmlrtznw：sjssf
2sksdzrrwxfzjhw
1yyqtbcxsxaby
2jdzbr，tmxzcmsda
367xj
1xlcjqhxzyqcsmyzd
2myzxrsjyczqqwcrc
1qrtyrsyqkgswcjsz
2fyxygxsyaxhwdlwd
1yxyjlwyqxfbycg，
2sdgwysyshlcs：
1whbzssbzgdp</dc:subject>
  <cp:version>1.1</cp:version>
  <dc:language>zh-CN</dc:language>
  <cp:keywords>投影</cp:keywords>
  <cp:category>投影</cp:category>
  <cp:contentStatus>索引完成</cp:contentStatus>
</cp:coreProperties>
</file>