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988E0-873E-657C-A98A-2A920E72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6E593-986D-56C7-2752-42C039B3F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E9D2E-4F84-EA61-3E35-AE024109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89B28-3FA6-F641-4E30-9587E67E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91DEF-1A80-EB75-B0FF-E54210D5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3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DB4BC-20C8-782B-01FA-E500F299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7C2C6-268B-A71F-25AF-B1E2CE48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2D829-7D91-8A99-54EE-24919521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5306C-2509-8E09-0BB6-E156E726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DC950-4FC4-2072-2377-68AB6E8C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1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B3DC09-619D-E71A-A790-8DDDFF65B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F8E45D-F4EA-DF2D-548A-644C15E58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CCBC7-B3E1-513C-AC58-63592EFA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FD9C4-D85A-59A5-50B7-3B516F62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8763F-C33D-8E59-C503-E86B7584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43811-218D-D664-5FC3-43B1AC41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E5129-DA7F-70B4-C703-D71A8A8B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04DF9-6051-0FAB-23F0-4367B77E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E83D4-0743-209F-DE2E-AC6534F8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89FD1-7C5B-F970-504C-D7AECE8F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9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9FAD9-C3C2-A07F-8082-326BDD0A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B7D79B-94CF-93FF-F979-D971AFDE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19221-43AB-B395-E835-14B32682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6F122-D7F0-A957-C1EF-503980A3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05C01-76F5-7EA9-4456-92B9959C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F2F20-4BBD-7F36-BB98-EFCCF070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FDEFD-FB81-C94A-411F-C82129CE0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688344-F320-EBE1-2616-98E900507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D7343-24A0-0714-565F-99B41A9B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BDA00-C218-18B2-F4B1-B525671A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0870C-B10F-095F-2340-EFFBD667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E2C32-0D11-2669-E8AD-997B6186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F846C-8DB7-208E-7B84-6FF8FE4D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71D8F-67C7-6390-B27F-55FD95220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B4660A-ADAE-6112-C20E-155B5B73E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C960DA-6143-A0FD-1043-7958932E7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4A9644-0DFA-1C8D-2C4C-10CCBD47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67F4E3-37DC-9417-15AF-48D90178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D07390-ED6C-6E44-5943-C6B3B686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3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279DE-6847-CC0D-71E4-AD7814D1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3B0482-9768-EBA6-25A7-04201386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0979FB-49B2-A6A7-936E-EA72A9C2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47E2D-99E4-21C8-7F90-F89755D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C7FB36-76EA-F013-0B95-F03447DF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F2F5A7-A315-0A36-248B-E5D8BD5D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D56B1-FC26-B1D7-BA26-16CFEAFD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2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95CA-ADC1-4EA6-FDB1-B8A1E5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CF242-7FA8-25A1-303D-81A286B4A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89CBB4-92CB-6475-F4C9-A0F182AA1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DABEA-D824-4344-F0E8-2E3FF328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CAB68-C844-5763-499E-DD090644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253CE-046E-7BFD-85AF-F5B3E9D1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9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A6CA6-C81A-C158-6221-81B26462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672D83-ED96-D93A-704D-182984769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18856-11BD-70AE-3BBB-3919E6489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F8F613-A033-874F-F104-B60209AC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8D33B-E165-ED39-4321-8CB412BC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8F48A-28FD-ACC9-F843-30C13F3C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368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4C7052-512C-CB92-3018-34BB4316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8D643-8F86-AEE8-024B-EFDBCA868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5A82B-9A2E-222F-203E-2BCC1A135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13478-42A8-475E-ADA4-1609C6ADC5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DB1F0-20B4-0A9B-03EB-45F16BFDB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4D3A5-7F8E-0C8E-7051-06A2F107C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68ECD-8784-4D92-B5E8-E59B550D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0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858" name="Picture 2" descr="3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0368.救恩普及歌</dc:title>
  <dc:creator>Yihao Zhuo</dc:creator>
  <cp:lastModifiedBy>Yihao Zhuo</cp:lastModifiedBy>
  <cp:revision>1</cp:revision>
  <dcterms:created xsi:type="dcterms:W3CDTF">2024-03-10T20:32:01Z</dcterms:created>
  <dcterms:modified xsi:type="dcterms:W3CDTF">2024-03-10T20:32:01Z</dcterms:modified>
  <dc:description>
368救恩普及歌
愿主的伟爱普及万方愿主的救恩普及万人
愿主的十架远扬四洋，愿主的福音广传七洲
飘向四洋涌上七洲主圣名充满全球：
响彻穹苍口荡宇宙主圣名展撼长空</dc:description>
  <dc:subject>
368jepjg
yzdwapjwfyzdjepjwr
yzdsjyysy，yzdfygcqz
pxsyysqzzsmcmqq：
xcqckdyzzsmzhck</dc:subject>
  <cp:version>1.1</cp:version>
  <dc:language>zh-CN</dc:language>
  <cp:keywords>投影</cp:keywords>
  <cp:category>投影</cp:category>
  <cp:contentStatus>索引完成</cp:contentStatus>
</cp:coreProperties>
</file>