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738E-B150-894B-2162-8722DA269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FFEB71-9C89-8ADE-64F2-DDAC4C97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8115A-10EE-C2CA-EA1B-70913882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4B42B-4401-FEAD-D91C-10AFEF2F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175F1-819E-FC16-E51F-9A82D476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4475-A4DB-15D9-293B-2D073160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1D021-EEED-DE27-718B-4D35CC2E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0CB6C-11F7-B0DA-11D1-28573EB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966F0-B500-F364-1A65-FF1FE77C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B9EEE-60A1-D4DD-0F60-843040A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1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466E9B-F681-3792-9CDF-162B99BE5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57C0A-781B-3EFB-5105-DFDC42C9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1E791-5ADE-540C-973E-95FF520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57DF5-091F-7EE7-D826-9BCAA58D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3136-3399-3A75-8BF3-98E14363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7B43E-1274-A927-6505-D240EA2F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1270B-71DD-4E4A-B174-0A7947B9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20188-4730-E9EB-B8ED-208F2B00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32B90-373B-09E4-14EF-A81083C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4F10-E9EB-21A7-3369-27CBA76D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74470-7BEA-7849-C0F0-E183143B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9651A-E0DC-0F7A-0819-B7E0016B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8E3D1-1AB0-30D7-E742-EE348AD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E16A4-B002-0B55-6F5B-F579F169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77D8B-EF7E-0EEE-016C-72DE9788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7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EBC20-B81E-45A4-B852-3A373757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9F4D6-6EF9-240A-16B7-C44016C82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E6238-B662-BCEB-9ED2-79306566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FEE48-7A84-3D2B-AE14-C21E07F2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D99C3-C997-A0D9-9E79-8C235355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DF9C6-DBBB-BBCE-1D76-BDEAC52A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8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CB5B4-ADC7-CAB9-E11F-043B8BF7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7306B-50A8-6605-3179-98152BED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E656C-0802-CC54-69F4-CC8922D8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F357F-686A-9666-DE55-79882E725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9541A-8DC1-7E14-057C-1760DDF9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A7B7F0-3BD7-9563-F9E7-C4AA503C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C8A16-0B2B-8460-6335-BE05C67E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46BAE1-6CF1-16A1-02AE-A19B2F44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61CC8-F8F3-FE0F-5943-742F48F4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BFD81-D004-745E-EFB4-34C67D2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7578A-1E94-69A3-A71F-A01671DF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2206B-536C-7A81-44DB-63FB733C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4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243F8-8A45-B012-92DA-D276CEC7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CE67A9-B125-BC75-53D7-B3E5A5FA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C510B-4435-A123-C275-8B51D4C6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8B0C5-CAF2-EA6F-483E-8034BCC7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50A36-E77B-6347-32C3-DF39E98E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FF2DF-E456-AE1B-A2E0-3D28D7E7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65143-E852-0530-805E-31C0FBE5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68797-7638-D69F-B670-CD79A2D3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88F63-CA2A-31A4-1DEF-2D3CA702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1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F345B-9378-6565-FABA-BE6B8503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0A0ECC-EAEF-9BAF-87B9-5094AFC81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D81E3-F34A-C5BA-318C-44A0AD2FA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AF185-23EE-D69C-7230-93C3BBF9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4E1C5-343D-9791-D478-4008C5B6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9711D-02AE-1408-24F1-30246C38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679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3EA28B-3F36-7AF8-4B9C-FD1C97F7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48E09-6F3A-F352-8DAA-FAD81E13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494AE-77F2-934C-8723-C896CE0C8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32C3-A50E-49FF-B0C9-F8EE1E7798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5CBAD-9D9D-AC0E-653F-BE386496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5E840-9B4B-F6AA-C1D1-E58AC2947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0926-AB63-47BC-AD8F-034A90F2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2" name="Picture 2" descr="3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0369.开你心门</dc:title>
  <dc:creator>Yihao Zhuo</dc:creator>
  <cp:lastModifiedBy>Yihao Zhuo</cp:lastModifiedBy>
  <cp:revision>1</cp:revision>
  <dcterms:created xsi:type="dcterms:W3CDTF">2024-03-10T20:32:05Z</dcterms:created>
  <dcterms:modified xsi:type="dcterms:W3CDTF">2024-03-10T20:32:05Z</dcterms:modified>
  <dc:description>
369开你心门
人人生命无定着一寸光阴当宝借，
悔改得救趁现在机会过去不再来
耶稣在你心门外等待，紧开心门请礼进来，
安慰伤悲擦你眼泪请主耶稣入你心内</dc:description>
  <dc:subject>
369knxm
rrsmwdzycgydbj，
hgdjcxzjhgqbzl
ysznxmwdd，jkxmqljl，
awsbcnylqzysrnxn</dc:subject>
  <cp:version>1.1</cp:version>
  <dc:language>zh-CN</dc:language>
  <cp:keywords>投影</cp:keywords>
  <cp:category>投影</cp:category>
  <cp:contentStatus>索引完成</cp:contentStatus>
</cp:coreProperties>
</file>