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8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BCD7F0-5546-5CFE-C392-2C51B7A20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80432A-D8AA-A65E-2D9E-06CF73087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D8035C-42A2-6D18-5420-326E343E2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C7CA-487C-4890-BC14-13C4E76A46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A20C51-96A4-0099-4F30-C9A5B0F69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764FA6-B19F-778C-6D97-E06A6E7B9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A7A1A-CD61-48B4-BBC6-0CE35AFAC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4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042196-175E-2B1B-43EF-F9FF9E0B1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1A2446-27B8-C46F-229A-745525CC2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C3C205-4C14-47AE-F50A-CA6EF512C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C7CA-487C-4890-BC14-13C4E76A46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A50240-B388-3983-0F49-604DBABED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72787F-5098-FCE5-FC34-6F589C01A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A7A1A-CD61-48B4-BBC6-0CE35AFAC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414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1FF3F3A-7436-1A57-3A4A-B2635F9F75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7F79FE-3650-BF5A-1A6E-7282D981C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46B652-E55F-C06B-17FC-0B46C2BCB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C7CA-487C-4890-BC14-13C4E76A46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536449-33E4-A9DF-E42D-D87AD6678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AD1917-B982-442C-C427-D91088403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A7A1A-CD61-48B4-BBC6-0CE35AFAC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341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5422A-41D8-A464-9CEC-1ED1D2D6D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453DE4-B797-81D0-0290-857A04A51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BB74F4-60D5-0AC4-7AA8-FE0174338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C7CA-487C-4890-BC14-13C4E76A46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4C415F-1EE4-C216-BAD6-BB6A215CB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510457-DD9E-612E-A48B-51877287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A7A1A-CD61-48B4-BBC6-0CE35AFAC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53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04659-459E-3E11-A311-BA5A65C2F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803B50-9D49-0578-FDF5-18E9C6919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9976CB-23A8-6A05-6B43-6E2F417AE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C7CA-487C-4890-BC14-13C4E76A46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B9EABB-CC30-73AB-19BF-7EBBD6DD2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E90DB1-0D1A-FB40-A965-FAA37FAD9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A7A1A-CD61-48B4-BBC6-0CE35AFAC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97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B89646-EF3A-674A-6CAB-019214542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E93BE5-2720-54EE-680C-94D5D5B444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263328-7F1B-EDAE-FB46-C6D5F6785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F08D58-358B-EE13-9205-C76C1DD7F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C7CA-487C-4890-BC14-13C4E76A46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DC14F6-FD41-B29F-75CC-7E58824FE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F2EDB9-6179-5A30-81C3-CFB75944F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A7A1A-CD61-48B4-BBC6-0CE35AFAC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69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5B705-387B-B708-1560-421E2A34D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178B7A-8FB8-68D7-B999-D71E5EC6D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0CC2EB-A271-37C7-A957-F6AE6A182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574769-78CF-1772-8F1B-45A519C01D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7AC254-4BFF-8E1E-C67C-58FB0C9236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BD200D-2A58-64F5-699D-BBF0AC7C0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C7CA-487C-4890-BC14-13C4E76A46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A67F5E-058A-2D4C-F9D3-312C1522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2DF163-B7C1-6664-8248-92A85F41D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A7A1A-CD61-48B4-BBC6-0CE35AFAC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94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C5A58-746B-16CA-0DE0-E6AB64928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E3D8B5-9BB5-B32B-FC87-4049F1BA4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C7CA-487C-4890-BC14-13C4E76A46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E5AE0D-8B07-8E5B-A0D9-7E07E97C2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CEB1EF-072D-1A75-910C-EE5F41F1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A7A1A-CD61-48B4-BBC6-0CE35AFAC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932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3CAB9D-7F5F-4F74-8228-59CBFE192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C7CA-487C-4890-BC14-13C4E76A46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9EB9A4-46F1-D6E1-4B7B-9635865B8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0BE5E2-ED23-C2E6-75BA-92CCE014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A7A1A-CD61-48B4-BBC6-0CE35AFAC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36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B4A96-E661-2AA2-DF8F-1A0BA52C6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E3FDD3-D1DB-A325-57FC-6A7B16B9C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0E0D0B-33A4-F16F-2678-A23C6CA95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23E3FB-1FE5-FBAB-E5DC-FA05120CE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C7CA-487C-4890-BC14-13C4E76A46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DCFBC2-E563-FE83-31A0-5416E928B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03D2D2-5FDE-F8D9-E69D-E7F169200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A7A1A-CD61-48B4-BBC6-0CE35AFAC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30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7FDF0-452E-5D0E-B6D3-F49EB4138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ACD4B9-02EB-F5AD-6E33-9C1D5020B2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D37D4D-71C4-6B3C-AFAF-2F833E2E1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633863-2C9D-75D6-72D7-CCC3D7C5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C7CA-487C-4890-BC14-13C4E76A46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DB0C51-2F54-9287-FDC5-1DD805E00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ED6BF6-446C-31BA-9FCC-2C0161BE7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A7A1A-CD61-48B4-BBC6-0CE35AFAC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98832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00A2751-1909-9D3A-7351-8110B01A0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AA36C2-673C-2CD1-8200-C23D8DD56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18BB24-2B0B-68F2-632E-763C4421F1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BC7CA-487C-4890-BC14-13C4E76A46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0B243C-D059-3906-A246-998CFEB9F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E19048-6F67-7B2F-157E-5C7F8BC9C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A7A1A-CD61-48B4-BBC6-0CE35AFAC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53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906" name="Picture 2" descr="3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0370.全新的你</dc:title>
  <dc:creator>Yihao Zhuo</dc:creator>
  <cp:lastModifiedBy>Yihao Zhuo</cp:lastModifiedBy>
  <cp:revision>1</cp:revision>
  <dcterms:created xsi:type="dcterms:W3CDTF">2024-03-10T20:32:09Z</dcterms:created>
  <dcterms:modified xsi:type="dcterms:W3CDTF">2024-03-10T20:32:09Z</dcterms:modified>
  <dc:description>
370全新的你
你说阴天代表你的心情，雨天更是你对生命的反应
你说每天生活一样平静对于未来没有一点信心
亲爱朋友你是否曾经曾经观看满天的星星
期待有人能够了解你心能够爱你赐你力量更新
耶稣能够叫一切都更新耶稣能够体会
你的心情耶稣能够改变你的曾经
耶稣爱你，耶稣疼你，耶稣能造一个全新的你</dc:description>
  <dc:subject>
370qxdn
nsytdbndxq，ytgsndsmdfy
nsmtshyypjdywlmyydxx
qapynsfcjcjgkmtdxx
qdyrngljnxngancnllgx
ysngjyqdgxysngth
ndxqysnggbndcj
ysan，ystn，ysnzygqxdn</dc:subject>
  <cp:version>1.1</cp:version>
  <dc:language>zh-CN</dc:language>
  <cp:keywords>投影</cp:keywords>
  <cp:category>投影</cp:category>
  <cp:contentStatus>索引完成</cp:contentStatus>
</cp:coreProperties>
</file>