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E8284-151C-6E1F-81F4-A987A3232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460805-156B-8F96-8706-B4475B82B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344C4-D811-B1E1-009C-61B88082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40241-1FFB-48B2-E869-5217DA08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DCC1A-F6E1-7BD2-C2D9-0EBBED70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7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EFDE1-42D5-643E-F9C5-9924674A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9EDC9F-5307-0F0B-157C-1FB661791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E8094-E935-41C5-2838-6088AAFD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22DB9-E2D7-5ED3-2B79-AC8CB385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E73B5-E1CB-0EBC-C3C8-7F4EE50F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6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58EC6B-CAC3-8A4E-4817-EA55AB8A9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C7EEE-AF22-5723-84AA-5CCF7F5CF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241E8-4389-1A23-40AE-38073F17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DBF9C-5FF3-B034-A964-91BDD2EF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F603B-5BAB-90E0-AF2A-0D15F8D6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1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D62B-7A38-AB48-9E0A-B2EB9C7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79D3E-3DAD-98AD-57EE-E773C707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D91D0-63ED-43D0-AE67-960DC170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4B198-C6FA-0EA7-A1CE-8E067BF4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720DB-79AF-7888-9495-4F4279E4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2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EBD06-0087-BE6A-9906-495B58B1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585E2-BAA8-80D3-F73D-95AF0DE98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A2628-5E4A-2F2C-9052-8570DF18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F63DC-C3A7-5012-AA2E-E4C67053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4B078-2938-23A7-4916-2EB2D7AB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1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57F0E-6276-532B-5F10-08164F3A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3EE03-054D-EDE8-1FCF-6E6B9FB10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96FE6-FDA0-38B5-397A-98D68BC88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C63A8-7066-B5EA-7EF6-6CAFA1AC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6D608-7E46-E750-6671-FD759F0B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690CD-989E-3122-0950-B91A381D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2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3CABC-65DD-3F66-D279-F23ED6B6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3637D-0638-2CF1-DDA3-471E5F03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2B7655-7DA9-DA33-137D-32DFCD06B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5A977F-4CA1-5832-FA07-CD27A1FA4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78464-F9E0-D467-7071-ED25ABBF8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C28B08-9A55-9483-A0C1-8BA0DB79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5DF67D-08EE-4F45-56EB-B8D0BE91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7ACB53-FE28-0C95-521C-2B86689D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8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EAB4D-8821-EFF6-1270-73AC254E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A4F715-5AF1-B3C8-9492-DFDA2354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1C6375-4173-9420-44A3-EECBB26E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3F5D85-A480-5463-0C72-4D7179A3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BBF0C9-11D1-79A7-6022-62D7625A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DBBE91-CDA8-05F5-81DA-EA5ECE1F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E06266-0B91-6013-B864-9BB348CC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B4201-0BEC-89B1-ACED-91552C70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19EEC-9C4C-DECF-FB1F-DD0D0449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DE7E20-BCDF-1DDC-71BB-5C59606EE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D6041-7526-3B40-DB07-74741E28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94EB-D196-E228-A9AD-05628CE3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77971-6365-903A-696C-29F0B80D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3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00D4F-37FA-9C4C-84AB-A4D1304E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334FCE-0F59-A3B1-EBD5-54B53DFED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1DD93-A3BD-D4EC-6F12-93F9828D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A95C7-9303-E2B3-606C-9409799B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13C5F-E93F-E9BA-D11A-33064D76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20A09-7637-EC45-2AC0-0991068F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847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D6DDDE-0CDB-D136-DD0D-735E2495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B7EBB-5B3E-4BA3-1DF9-10806EBE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42BDE-9E7C-2046-AFFE-0FB33E4D6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FF46-77B7-48D7-BBD9-A2B95AA4F0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7C886-FC7E-2176-B546-F939F4311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EC6F3-2ADF-7B73-5218-DEFB4920E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66F4-5737-421F-B8F1-6326A9F1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2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0" name="Picture 2" descr="3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0371.日光之上</dc:title>
  <dc:creator>Yihao Zhuo</dc:creator>
  <cp:lastModifiedBy>Yihao Zhuo</cp:lastModifiedBy>
  <cp:revision>1</cp:revision>
  <dcterms:created xsi:type="dcterms:W3CDTF">2024-03-10T20:32:13Z</dcterms:created>
  <dcterms:modified xsi:type="dcterms:W3CDTF">2024-03-10T20:32:13Z</dcterms:modified>
  <dc:description>
371日光之上
昌龙多正有个楼基的众井壁品生题
2昌龙之正建密培收企药器零
上零星有不生求生份五科公压置众贷国
2昌奖之工名不糖：描公华墅理
2昌花多度市区富告命务贷风医学</dc:description>
  <dc:subject>
371rgzs
cldzygljdzjbpst
2clzzjmpsqyql
slxybsqsfwkgyzzdg
2cjzgmbt：mghsl
2chddsqfgmwdfyx</dc:subject>
  <cp:version>1.1</cp:version>
  <dc:language>zh-CN</dc:language>
  <cp:keywords>投影</cp:keywords>
  <cp:category>投影</cp:category>
  <cp:contentStatus>索引完成</cp:contentStatus>
</cp:coreProperties>
</file>