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C5D9-453E-38ED-4E1D-372E462B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0736D-445E-FF82-CAF9-B3977C7D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05CF0-1788-FB7B-3080-FCE9DBAF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03A7B-5139-2ABB-09A5-FF5FE65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4384-8FE7-1B44-DC10-09D4C9E6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37748-6743-7870-7B3E-9561064C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967B4-E342-5CE1-B45D-9DB55BEF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B6CFB-62DE-663B-E16D-7E513CA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83B44-A906-ADF3-3CD7-071626E7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B7D43-DE49-496F-19B8-4818178C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46D40-A88C-3E27-03CA-58515FA9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1BE30-F7EB-7238-8229-430C7B727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B4EEB-3BDB-332F-219E-00ACF73E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30649-D0CB-934F-ACC8-038BFB81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E89CD-34F1-B93D-05C3-AD6E2BC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8966-8A11-1862-0B81-A4F6FF1F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F5C0E-7589-420D-78A4-3641C789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AED82-98CA-F8BE-1484-BDFE11F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36B8-7BDC-1E76-E94E-B23D363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8F38E-CE76-B39B-625D-A654191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581A-55E7-3DFC-C503-C36C7A9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8C6F0-7F52-2BB5-55D6-BC3B2F7D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C809-D5A4-6B8E-969D-F57A2531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02B09-88B4-623A-C0F5-150C212C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DEF13-167C-8B7E-080C-9001D0B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0CB9-D647-3E34-D3F8-E0CE991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91E83-20F0-835B-0AB9-783BBA12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3FB63-B09D-C204-4E7F-1BF8889F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4EE9E-E377-7C71-984B-D3AF9A22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DCB2-B6CA-DE25-B0A5-31D327D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EF53E-687D-2D51-850C-FCB729F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8825-BB4E-E9E5-7086-0DCBE48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8A4E5-34CE-81C7-F8BE-53C0B95F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B1F4E-6F06-9359-6CBB-63CA1DBC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74F6C-4F82-A12A-03E8-93B9C5889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035DF-108F-61D7-7900-76744280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F0F5D-A8AA-1C60-5531-3F8A6C1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233AE-A567-2059-C55B-DD185B23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3F06C3-3CAF-3121-5B3A-C4A518D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7D43-E457-B8F0-DA0E-061A019C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49104-B851-25E7-A6ED-D169BB6B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9AD96-FF3A-4F72-52E1-2BDB87FE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CED1F-0AB9-43D6-607C-5C093643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6AA43-029F-C78C-861E-43679C95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943BE-99F2-D98E-E7BA-3A58D7D2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FC98E-FA33-8844-7380-8E3CA93B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FB5E-E893-C297-7A46-3F3ED679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CB344-70B9-FB5E-58D7-B04B4944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2EA3C-AC01-05C9-582C-16812DE3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D12EA-9396-3E9A-803F-A4E9E214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F8C8-0D29-2F85-A50F-26948AE9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85918-9A61-682C-ED49-D27242B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C9F3-E111-B63D-F5BE-6027E608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8A82A-50EF-EE43-87E4-3C5D1A3D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1AB6F-1435-DD4E-5950-2BECE262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80479-E7D2-8F38-EDD7-8DFD5899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C24E6-394D-043B-D26D-174E3D8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4C1FA-D73C-89C9-478F-09EE4260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68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F1F3-9A95-2CFE-7B6F-01FE4FC6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BE09B-1FB6-BE11-6B40-FDB56A01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37BE9-3025-B393-5A69-0D6D45B1D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A740C-B230-B153-0002-F11DEADDF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6E8BC-94A0-4068-B81C-537C8F35C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3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79" name="Picture 3" descr="3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0372.种与收的定律</dc:title>
  <dc:creator>Yihao Zhuo</dc:creator>
  <cp:lastModifiedBy>Yihao Zhuo</cp:lastModifiedBy>
  <cp:revision>1</cp:revision>
  <dcterms:created xsi:type="dcterms:W3CDTF">2024-03-10T20:32:17Z</dcterms:created>
  <dcterms:modified xsi:type="dcterms:W3CDTF">2024-03-10T20:32:17Z</dcterms:modified>
  <dc:description>
372种与收的定律
种瓜得瓜种豆得豆
种瓜的人怎能得豆豆
人生在世，也有收获
你怎么种，就怎么收
时候到了都会结果，自已种的自已来收
时候到了都会结果远离真理自寻忧热
372种与收的定律
放纵自己收败坏，
顺从圣灵得永生
这两条路各有方向
你正走在娜条路上
你正走在哪条路上</dc:description>
  <dc:subject>
372zysddl
zgdgzddd
zgdrznddd
rszs，yysh
nzmz，jzms
shdldhjg，zyzdzyls
shdldhjgylzlzxyr
372zysddl
fzzjsbh，
scsldys
zltlgyfx
nzzzntls
nzzzntls</dc:subject>
  <cp:version>1.1</cp:version>
  <dc:language>zh-CN</dc:language>
  <cp:keywords>投影</cp:keywords>
  <cp:category>投影</cp:category>
  <cp:contentStatus>索引完成</cp:contentStatus>
</cp:coreProperties>
</file>