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9F64F-E1D7-B292-83DD-5FDD5F367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8F6FA7-BB83-6931-2B97-9D363A4FE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03ED7-8743-61A9-EF8B-B44445BE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407D0-953C-2071-3177-AAFCAB5B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8CB56-4CFE-7D33-FA01-90FF6C91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5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AF37-D486-E302-4282-5EC76280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BB8F85-CBF1-C169-ED06-BC221693D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029EB-B3A8-29C8-66CD-CB91FD46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05FF7-C4F5-C038-7A61-11DDC207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BF29A-41AF-1785-EEE0-B595ADA4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B959F9-7409-FD8F-77BB-4AED94EB9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7BD20-F835-7053-EB56-D9757E62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1A3E4-2D14-A1F3-14FD-DCC4EFD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B7988-A727-3361-95FF-3379D120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31C3C-79C7-35E6-E4FE-F93A3C85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2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560ED-64A5-CE76-B958-8A00A362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87D45-F941-D3D6-B3DE-B5FF9BC5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3AA81-E7BD-AD1E-B7E4-DBE1E5CA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105A8-4929-084D-4569-69EFB052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FA903-D5E2-5357-9802-4F168632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19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52FDC-14FB-8CB9-5F84-F3E9FCD0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7FC2C-4997-3306-9AC9-47C8145F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B12D4-990D-B1E4-8B0E-48FADF9C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5852C-27BB-6DC1-2742-19A91AC0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ED285-8A95-8DA4-F2C5-9B01FAEB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1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CAC0-9497-3056-1809-CD52EB83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919DC-D65F-65DB-E53C-4FDFFAA6E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C4256-7298-DA61-BD30-16C23B694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23683-6891-A586-CC22-6C37855B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6D32F-132B-4F0F-EED1-D09722DF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858D6-EFD4-45A5-2072-848D820E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1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56E2-7198-2C74-DAF3-9DBBC211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87F34-C387-2869-8310-8C6C6F2C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C283FF-1A78-75B5-5B5B-683340997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64BB74-2D51-111E-5121-CC6E7AF98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80639-6AE4-1E0B-C62C-AB90C1D9E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BA787-9242-ED9C-B57D-1077CF1D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F37ED7-D877-C78D-FB88-5621E4B9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2E9DEC-1BD4-0593-0F9E-1B469202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5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F199F-386C-7096-D218-9BA73F5F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5949FE-08DB-5F93-C0B3-9A81C125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C1E06A-150C-13C0-F103-FBCDE071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632808-A0A6-1D51-77E8-C893480C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9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2241E5-A684-40AD-82DD-7C095234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B86D01-9E58-9C37-2A20-D95EBC7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CBF2C-C2B0-7226-706A-8411611D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2BC08-7F7A-6F90-945F-1FAFF9D7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254AE-5D5F-FD71-968A-EADA14632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4EFA0-FDE5-27FC-F903-D75088B0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5FC0E-F077-9D1B-CE1D-37E6BC20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CB60E-637E-FA9B-8E54-63A2D048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936D0-8474-E0CE-A416-488B03C4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0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A61B6-6019-0D76-02C1-6203AA8B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85314D-1777-CE58-33D1-F5B672EA8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33403-F97A-7DD8-6712-0B053A13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BDDC7-A57D-B60E-9B34-5C774755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FEA7-EAB7-4B42-4DF1-B9B698A1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F691E-8E16-BDB3-7B9D-F30C61A5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111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A5AC0A-C7D4-964E-BDA0-3144B64C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E8663-283D-DE02-ADAE-AC3BE533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92C14-B241-E272-51CF-A73C987D4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43584-9806-A009-1A96-C8893A0D3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5D24B-CB62-9BBA-4AAC-054E78CF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5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02" name="Picture 2" descr="3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0374.惟有主能救我</dc:title>
  <dc:creator>Yihao Zhuo</dc:creator>
  <cp:lastModifiedBy>Yihao Zhuo</cp:lastModifiedBy>
  <cp:revision>1</cp:revision>
  <dcterms:created xsi:type="dcterms:W3CDTF">2024-03-10T20:32:26Z</dcterms:created>
  <dcterms:modified xsi:type="dcterms:W3CDTF">2024-03-10T20:32:26Z</dcterms:modified>
  <dc:description>
374惟有主能救我
1行善不能救我我虽尽力克已心
2哀哭不能救我我眼鱼然常流泪
3耽延不能救我罪恶害我到如此
4惟有主能救我因主为我流宝血
1只能使我得美名总不能改我罪性行善不能救我
2不能洗净我的罪不能使我得安慰哀哭不能救我
3越过惟有越放肆若再耽延是等死耽延不能救我
4要将我洗白如雪我若信礼必得救惟有主能救我
耶稣死免我灭耶稣钉在十架上
耶稣今把我释放惟有主能救我：</dc:description>
  <dc:subject>
374wyznjw
1xsbnjwwsjlkyx
2akbnjwwyyrcll
3dybnjwzehwdrc
4wyznjwyzwwlbx
1znswdmmzbngwzxxsbnjw
2bnxjwdzbnswdawakbnjw
3ygwyyfsrzdysdsdybnjw
4yjwxbrxwrxlbdjwyznjw
yssmwmysdzsjs
ysjbwsfwyznjw：</dc:subject>
  <cp:version>1.1</cp:version>
  <dc:language>zh-CN</dc:language>
  <cp:keywords>投影</cp:keywords>
  <cp:category>投影</cp:category>
  <cp:contentStatus>索引完成</cp:contentStatus>
</cp:coreProperties>
</file>