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A1B9F-CC45-DB9B-D27F-7E2699FFF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09546A-9EE9-936F-74C5-A00E1CD4D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6C753F-2DDB-70CC-B44C-35BC0A6C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B52-655D-4FF4-8F82-FCFC3BB98E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D2C62-5CED-BCD2-D403-D79A0FA62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ED384-853B-2662-D7AF-57392E24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70D4-15F4-45D7-8690-9093D6ADD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83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1EF58-B096-C352-A697-9679BD6D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8D5177-B9A4-102E-AA15-814F29DA8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F66A92-DEAB-80ED-5EAD-FAF03375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B52-655D-4FF4-8F82-FCFC3BB98E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D888D-438F-1A43-BEA5-C00804EC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FC536-87D5-1A3F-4834-355A1E2E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70D4-15F4-45D7-8690-9093D6ADD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3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5BC779-0FEA-22DF-CFCA-576616186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DA1641-53A0-4768-6719-593D49C5E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B22C2-2C9E-8578-3FDA-AAD07524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B52-655D-4FF4-8F82-FCFC3BB98E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B121A-BAED-BDA7-C7F1-F22EF476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7CCE0-EC09-C694-23ED-FFD3C619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70D4-15F4-45D7-8690-9093D6ADD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77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1D6D5-2A59-8F80-457D-7AACF315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422B0-EA01-BCB3-7B93-5EA120D60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8C2051-3A9A-48D4-6B4A-4583C9A8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B52-655D-4FF4-8F82-FCFC3BB98E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5D344-D611-B4AE-5A79-62FC967E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E2B273-CCB4-62C2-79C8-301B017D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70D4-15F4-45D7-8690-9093D6ADD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8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F9B34-3D99-26A6-4B18-E23701D06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3CE4AD-FC64-FDB4-2A55-E253003EE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60DA6-A0C3-5C59-B8AE-F9A23AEF1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B52-655D-4FF4-8F82-FCFC3BB98E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41948-C232-DAB8-BDC6-DAFA2B8F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6BC45-0646-DDFC-A2AE-F41BE2F1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70D4-15F4-45D7-8690-9093D6ADD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89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A55E0-2A50-A37F-3147-44110549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6CDD7-751C-AB25-DCCC-174861050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12B099-9C5A-40A2-DC80-D9F3A6832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56EFF3-EE16-C7AE-EF82-7A628910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B52-655D-4FF4-8F82-FCFC3BB98E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2BB77F-803F-1925-F102-A5DB0AC5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979407-9058-9056-1D17-AE0140DC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70D4-15F4-45D7-8690-9093D6ADD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56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24806-A405-4AD8-BFD8-E7D3E3954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35F1E-18BE-CE99-7A3D-23F8B452F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6E5610-9822-073C-818C-F33AE942A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55A042-2600-1BB1-B8A2-AF2A40683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789D83-3C9F-503F-4E63-CCEC444E0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A1B7A4-067D-3110-BD0F-CFB1F01D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B52-655D-4FF4-8F82-FCFC3BB98E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AF525B-DD26-C037-97C0-14E7120D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DEC204-C00F-DF15-4D66-8BCF69386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70D4-15F4-45D7-8690-9093D6ADD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77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D2E1A-60FE-0B1C-DA5A-4D5E1EE7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8C63B6-EB01-2CB4-A9EC-547A8C12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B52-655D-4FF4-8F82-FCFC3BB98E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EA1143-E8AB-9B02-F6EB-0DD61BCC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AE135E-B5C6-06E6-19EB-846B4F97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70D4-15F4-45D7-8690-9093D6ADD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14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FE3CDC-89EF-BE70-BB6C-C8F4400A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B52-655D-4FF4-8F82-FCFC3BB98E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143295-4417-4504-2367-E1E64A8C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8AC864-45AC-558C-5F3E-9E837137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70D4-15F4-45D7-8690-9093D6ADD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6072D-757B-CB97-22BF-7AAAB86C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1491D-0106-0BEF-7815-3DCB40C1A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6D234E-4063-7AC7-56E1-B204E9F75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A4AE86-9B6C-9187-035B-2368A18B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B52-655D-4FF4-8F82-FCFC3BB98E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BB7894-B45C-A8DA-4660-E2E588BF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E58BC8-A461-046A-C28B-34DFBC2F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70D4-15F4-45D7-8690-9093D6ADD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96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E8126-3DB4-5A4D-B369-A16D287C0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65F921-4C4C-76A8-441A-C52CD3208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C3AB77-4983-7F1D-53E6-187173E9C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AFB854-C36F-2597-A908-9DA91D75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B52-655D-4FF4-8F82-FCFC3BB98E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28E1BF-0E38-3C1E-0662-A60FE3F9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FCF0F3-2A85-655D-310C-FC3EE87F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70D4-15F4-45D7-8690-9093D6ADD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54082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093C75-0B27-40C4-52C1-2C9515EF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C89405-F758-89FC-192D-8F3D3D15C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CA232-FF79-EBA7-7350-E151B396C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40B52-655D-4FF4-8F82-FCFC3BB98E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812B7-DDA7-2E75-744F-65EE4D346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4B7CB-5A2A-B151-8E51-B251C793D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570D4-15F4-45D7-8690-9093D6ADD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12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026" name="Picture 2" descr="3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0375.主使你得安息</dc:title>
  <dc:creator>Yihao Zhuo</dc:creator>
  <cp:lastModifiedBy>Yihao Zhuo</cp:lastModifiedBy>
  <cp:revision>1</cp:revision>
  <dcterms:created xsi:type="dcterms:W3CDTF">2024-03-10T20:32:30Z</dcterms:created>
  <dcterms:modified xsi:type="dcterms:W3CDTF">2024-03-10T20:32:30Z</dcterms:modified>
  <dc:description>
375主使你得安息
朋友们你真有平安吗朋友你心中真有平安吗如
果你没有平安和喜乐现在我就告诉你主说
凡劳苦担重担的人可以到我这里我这里，我就
使你们能得到安息使你们能得到安息凡劳井
担重担的人忧伤的人主必使你得到安息</dc:description>
  <dc:subject>
375zsndax
pymnzypampynxzzypamr
gnmypahxlxzwjgsnzs
flkdzddrkydwzlwzl，wj
snmnddaxsnmnddaxflj
dzddrysdrzbsnddax</dc:subject>
  <cp:version>1.1</cp:version>
  <dc:language>zh-CN</dc:language>
  <cp:keywords>投影</cp:keywords>
  <cp:category>投影</cp:category>
  <cp:contentStatus>索引完成</cp:contentStatus>
</cp:coreProperties>
</file>