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9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0CDB0F-9586-8BC5-20AA-09ECBD4E66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6B05301-4C9E-FE04-8A10-BE99847AB7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237F86-FFBD-18FB-D2D7-660767177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6BD2A-5CFA-494A-8C5E-89E0A647566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7109DB-8B0D-6854-67F2-845ED4E9D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81DAF6-1822-2643-1515-84813AD42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B19F7-729E-4295-923E-C2E42FDC30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5585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059A5A-DBF4-748B-5C30-67827155A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FA72252-97EF-DC5E-0B6B-6D80BF9271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F4EDC5-157F-569D-22A7-879182360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6BD2A-5CFA-494A-8C5E-89E0A647566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5665E9-2662-2013-FEE7-B64FD8E1F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9D301F-AC28-AECE-D3FF-4D9260C69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B19F7-729E-4295-923E-C2E42FDC30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1745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A2776EE-2B27-810B-9004-8956E9FABE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73251BD-0D83-3D19-C04E-3FBC9A80C5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E41C49-431F-0E1D-CE84-40FAAB0AE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6BD2A-5CFA-494A-8C5E-89E0A647566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596C77-442C-DDFA-28DB-C36A580FD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3EE915-0810-1243-E3F5-CB56F0515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B19F7-729E-4295-923E-C2E42FDC30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1609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06EB08-31BA-388F-F7D9-C15B4E1C9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BAB2E1-FE5A-8B77-9030-3C7084F186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0AD0B9-F540-9E4A-4F2E-7B23F6ADB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6BD2A-5CFA-494A-8C5E-89E0A647566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F94E35-9927-7BCD-A82A-14D875713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F359FC-AA9D-29A5-D148-910AECE78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B19F7-729E-4295-923E-C2E42FDC30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8834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D31C42-2F3C-A091-73F0-6F9CE3D8B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21A008E-F014-885B-7160-16020FC10F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D1614D-8F1B-098D-85FF-D548C8D58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6BD2A-5CFA-494A-8C5E-89E0A647566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4B4B0E-C365-1463-A0BD-3FB350EBF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0A2E8A-478E-2CE0-1E6F-A0C17C717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B19F7-729E-4295-923E-C2E42FDC30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0644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BE18FC-A4E8-8A06-5E46-3BFBD34E1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5AB450-599F-DC83-E689-6991BCCDC2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22D11E1-19C1-CC08-929B-B8BF228CF5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D0F600C-2F5E-7494-9705-A94AC1DD1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6BD2A-5CFA-494A-8C5E-89E0A647566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70DCE8D-D806-AA62-9DB9-B20E46818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D4F0A8E-CEB8-E352-161E-8899179E8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B19F7-729E-4295-923E-C2E42FDC30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5459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F302E8-5975-7E61-AC4C-D40363305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748A022-67E3-AD65-05BD-B55EC1E1A1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C7997CE-5867-FB95-C9FA-302BCF30C0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3901E45-1F77-AF9B-AE4C-B31ED61663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98E3977-1DF1-9DDA-6581-013E1BE89C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C969E4D-8124-12BB-96A8-D14812383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6BD2A-5CFA-494A-8C5E-89E0A647566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3B92882-54C6-F994-98D0-3C6C55EA7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63C519D-F613-D7D1-5F24-DBA43DA95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B19F7-729E-4295-923E-C2E42FDC30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6236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4C84B1-DC03-EB82-91FC-B93874DB9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BC3BE02-4253-0912-FA9C-2059B7F62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6BD2A-5CFA-494A-8C5E-89E0A647566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23298DA-48D5-39DD-39AB-697DC9EEF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0A36751-731B-BA1D-0AE5-60721E038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B19F7-729E-4295-923E-C2E42FDC30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6440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C7F0566-F3DC-C40B-AA64-F7AC350BB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6BD2A-5CFA-494A-8C5E-89E0A647566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84FA5E5-5324-68C5-225E-476338F5C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5D09C19-0D5C-B5DA-D4E5-E8C1D7923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B19F7-729E-4295-923E-C2E42FDC30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5876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F9B182-2865-880D-908C-026F10296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FE72D2-E518-2B2C-F4FF-B9EE1A0D17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80975E8-DB5E-0A74-516D-6E795F4786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F66AFC5-F583-D6AA-1F51-D03FEE685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6BD2A-5CFA-494A-8C5E-89E0A647566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03461EA-B499-D598-E21C-3D89BBD35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D995E9F-7D3B-300B-BC91-CF522C8F2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B19F7-729E-4295-923E-C2E42FDC30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0849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FE88B7-A454-E23E-B824-4CD654D01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B41D7A8-E7AF-27C1-6584-6B65A52EE5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F384D7A-2CE5-D555-2283-AF1786158E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F9A45FF-BA20-C494-E696-84E99864C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6BD2A-5CFA-494A-8C5E-89E0A647566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6E9A340-157E-C1BB-BEAF-1163FA73D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C8F6DC9-933D-C727-A08D-CB38982EA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B19F7-729E-4295-923E-C2E42FDC30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1377878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38933C5-54E0-9E2A-A88E-DC2BC409D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EED3E56-ACD2-BE05-7327-E7EF852F5A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202BDB-C5A9-0BA1-03D5-1D0BD0E929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86BD2A-5CFA-494A-8C5E-89E0A647566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4B9491-771A-93B8-A6CE-34EA37E7BD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B4D6A4-BB2C-CE41-4052-CFAE09C105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AB19F7-729E-4295-923E-C2E42FDC30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2387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6050" name="Picture 2" descr="37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7075" name="Picture 3" descr="376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7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0376.归家吧</dc:title>
  <dc:creator>Yihao Zhuo</dc:creator>
  <cp:lastModifiedBy>Yihao Zhuo</cp:lastModifiedBy>
  <cp:revision>1</cp:revision>
  <dcterms:created xsi:type="dcterms:W3CDTF">2024-03-10T20:32:34Z</dcterms:created>
  <dcterms:modified xsi:type="dcterms:W3CDTF">2024-03-10T20:32:34Z</dcterms:modified>
  <dc:description>
376归家吧
1多少岁月在流荡走过了多少的弯道，
2贪是万恶的根源罪中的快乐是短暂，
1受人欺骗也骗了人家道路越走越茫茫
2一旦染上了坏的习惯要想脱开难上难
归家吧归家吧耶稣领你过难关
只要信就得救从此你再不孤单
归家吧归家吧快扬起你的风帆
376归家吧
3我信基督为荣耀不理他人来笑骂
3诚心谦电来事奉我主甘愿背起十字架
归家吧归家吧耶稣领你过难关
只要信就得救从此你再不孤单
归家吧归家吧快扬起你的风帆
归家吧归家吧快扬起你的风帆</dc:description>
  <dc:subject>
376gjb
1dssyzldzgldsdwd，
2tswedgyzzdklsdz，
1srqpyplrjdlyzymm
2ydrslhdxgyxtknsn
gjbgjbyslngng
zyxjdjccnzbgd
gjbgjbkyqndff
376gjb
3wxjdwrybltrlxm
3cxqdlsfwzgybqszj
gjbgjbyslngng
zyxjdjccnzbgd
gjbgjbkyqndff
gjbgjbkyqndff</dc:subject>
  <cp:version>1.1</cp:version>
  <dc:language>zh-CN</dc:language>
  <cp:keywords>投影</cp:keywords>
  <cp:category>投影</cp:category>
  <cp:contentStatus>索引完成</cp:contentStatus>
</cp:coreProperties>
</file>