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858BE-7686-65E0-D915-F858BCF8D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3489D3-C831-F249-A990-ECB4E7469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2FAA29-B3FB-0DC9-B025-ED9B124C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34F9-7E3A-4387-8491-AC15DED3BE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4DC38-040E-DD3B-3108-182A5A77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60F6E6-63D3-818E-0DC7-78531430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1F18-3918-4238-B35F-B9447A45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57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2519F-DD05-A617-891E-8A56D45E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E307DF-E3C8-55C8-415B-26291D729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F6F904-B156-5BB0-F336-4D4553BA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34F9-7E3A-4387-8491-AC15DED3BE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2B674-F566-BEA8-1BD5-55DFE38E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1DB17-1CF1-D4BD-773A-A0452DCE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1F18-3918-4238-B35F-B9447A45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07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426215-EEBE-665A-59F2-59E53DC54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D24DB1-6D27-D167-51D8-71DA7BF7D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121FE-03A9-7C6E-E687-C3D2558E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34F9-7E3A-4387-8491-AC15DED3BE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FFEE2-3479-8CE3-FE0D-AB6A1E31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274B36-0372-69D0-19BB-26A0BAF9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1F18-3918-4238-B35F-B9447A45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1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9D3AD-E6AC-B62A-D514-797B38E2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1639D-2D7F-37CB-8B82-3742AA6E5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44335-E9FF-2ABA-DB24-BDB4BDCB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34F9-7E3A-4387-8491-AC15DED3BE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A3A64-124C-5A89-DEED-DA95AA03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A7CF6-4C23-DC5D-7EDC-CB9005E6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1F18-3918-4238-B35F-B9447A45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9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47135-ACE9-E701-32D6-8D29DBC8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E2873D-CD1E-8140-6DF1-6A1913D85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D8753-1007-4BFE-1ACA-3D264547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34F9-7E3A-4387-8491-AC15DED3BE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07C1C-9FBF-EEB8-C723-74975778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5BE02-1669-CB4E-67AA-8F448F2F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1F18-3918-4238-B35F-B9447A45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16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442EF-8B38-F871-302C-C9F1595F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664F3-C9D4-3361-4277-28F424A7B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CB7AF9-EA40-2604-51A9-FCB91E1F9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B1C82C-FD07-338F-6ADA-FDF35DA6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34F9-7E3A-4387-8491-AC15DED3BE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0826F1-1655-24E8-0C01-A7705F49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BD8CDC-3523-364B-11BC-8F6268E2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1F18-3918-4238-B35F-B9447A45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98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5D7FB-C6C7-1403-B596-34810CEB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68434F-EACA-F3FA-867F-071D93330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D81C42-7BC0-70F7-290D-D11933DC9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7B119A-95F6-E231-91AC-4A3E49D6B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653FCE-3993-8D07-CA92-CFDCBD73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318C7D-AC7C-2FD7-F279-565AC94C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34F9-7E3A-4387-8491-AC15DED3BE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689536-BD8A-1B6E-5541-93D1A1AE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CC99EB-4881-7EE5-2B16-162DB61C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1F18-3918-4238-B35F-B9447A45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1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C9161-96E3-B4D1-6E5B-ABEA1E86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30D910-29FF-D288-FC58-25FC9C63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34F9-7E3A-4387-8491-AC15DED3BE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548DEA-738D-B07E-1432-3C5BD119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DC99B5-7852-DB74-2459-F4EABC4F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1F18-3918-4238-B35F-B9447A45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89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5348F1-C98B-F3D5-A83D-5C40CE40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34F9-7E3A-4387-8491-AC15DED3BE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1BC28F-5027-802F-9EF1-6A13ECA5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F06CED-ED37-8C72-03B7-AE729318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1F18-3918-4238-B35F-B9447A45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07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21F74-00C1-B2A8-9159-FE332AC5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6CD12-8FA2-9926-A28F-7BF7ADE4B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1BA28A-BDB7-6DE2-B02E-F03E233E7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4BF8CE-B2AA-0327-4EE9-98C8BB4D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34F9-7E3A-4387-8491-AC15DED3BE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BD59C9-42BE-19BD-A70E-EB14D0F1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0E9A3A-2848-B8A7-7A28-5176C357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1F18-3918-4238-B35F-B9447A45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76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4163C-ED20-4C64-A4B5-E9C83858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6649E2-AEEF-ED32-D62A-86EE6EFA2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821868-3179-6EA0-C138-ECA607579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31683A-B304-0EA4-EAD2-5724E6A0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34F9-7E3A-4387-8491-AC15DED3BE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58D1EF-AF6B-8822-C2EC-4FC1235D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18D747-A8A3-17FC-1A0C-7CA3A110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1F18-3918-4238-B35F-B9447A45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70153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3FBC38-C03B-A05E-93E5-74E3CAFE6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14F004-5145-556B-8683-274A6155A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6ADD2E-95D8-3F69-958B-2161D3D73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F34F9-7E3A-4387-8491-AC15DED3BE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7E5B8-710B-700C-96BE-9A11AC0A2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686E16-B0EC-A8BF-9DF0-86B716979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D1F18-3918-4238-B35F-B9447A45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08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098" name="Picture 2" descr="3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23" name="Picture 3" descr="37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1113"/>
            <a:ext cx="9144000" cy="689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0378.筵席的故事-谦卑</dc:title>
  <dc:creator>Yihao Zhuo</dc:creator>
  <cp:lastModifiedBy>Yihao Zhuo</cp:lastModifiedBy>
  <cp:revision>1</cp:revision>
  <dcterms:created xsi:type="dcterms:W3CDTF">2024-03-10T20:32:42Z</dcterms:created>
  <dcterms:modified xsi:type="dcterms:W3CDTF">2024-03-10T20:32:42Z</dcterms:modified>
  <dc:description>
378筵席的故事谦卑受益
1大筵席上座位空主人怒气冲，
2谦电人们兴匆匆乐意来跟从
3参筵客人多光荣满面披春风
1再差仆人赴城中二次请宾朋
2席上灯光如火红主仆乐融融
3孤单愁烦蒙伶悯依在慈爱中
1不管是膳眼残废或贫穷就是瘸腿耳聋
2奇妙的筵席能除去病痛瘫子起来行走
3先前的客人在门外恳求，可惜主人不允，
378筵席的故事一-谦里受益
1一律欢迎赴筵席主人都器重
2饥渴慕义得饱足其乐永无穷
3时不再来机已失悔恨伴终生
来吧朋友们共来同享尊荣来吧朋友
们主的筵席中有永生</dc:description>
  <dc:subject>
378yxdgsqbsy
1dyxszwkzrnqc，
2qdrmxcclylgc
3cykrdgrmmpcf
1zcprfczecqbp
2xsdgrhhzplrr
3gdcfmlmyzcaz
1bgssycfhpqjsqtel
2qmdyxncqbttzqlxz
3xqdkrzmwkq，kxzrby，
378yxdgsy-qlsy
1ylhyfyxzrdqz
2jkmydbzqlywq
3sbzljyshhbzs
lbpymgltxzrlbpy
mzdyxzyys</dc:subject>
  <cp:version>1.1</cp:version>
  <dc:language>zh-CN</dc:language>
  <cp:keywords>投影</cp:keywords>
  <cp:category>投影</cp:category>
  <cp:contentStatus>索引完成</cp:contentStatus>
</cp:coreProperties>
</file>