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9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3180C6-BE76-D3EE-9115-795D4421A5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D0A278-78F3-0E32-6B18-66B3F4B84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489BAB-2AE6-5919-A1CD-CA800088D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8236-E253-4226-A012-E45940043F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B2E973-547B-A3A7-9275-26163E095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296210-2F3B-B93D-3ACF-B677C7A48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08D0-1CEF-4CE3-A51E-42CE21E81B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781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F6A669-C19F-73AA-850A-6F28CF8C8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B68C39-BEA7-DE03-480C-A17A5B75A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A14696-0F20-2026-2EF2-3567AE233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8236-E253-4226-A012-E45940043F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953EDA-9ABA-4E83-6384-E2679B7DD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8E04C3-1F5E-50DD-519A-E4F493808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08D0-1CEF-4CE3-A51E-42CE21E81B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725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29B2A58-4773-8B41-A734-359A25A840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792F52-FC64-4E23-A4F3-1F8FCDDD6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402395-9249-4C36-F7FA-B7777B0B1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8236-E253-4226-A012-E45940043F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188389-8280-1447-1E34-86F78D54E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7138F0-9CA4-19B6-E0F3-C11D3E058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08D0-1CEF-4CE3-A51E-42CE21E81B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855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C4764C-6D6B-84E0-56E4-38ACDA370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0D3AA5-BEAD-3E5E-F577-62DD30D58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A74150-DF1D-E9C5-36FC-E7811F98F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8236-E253-4226-A012-E45940043F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CA67DA-15E2-67B4-253D-A6B33894B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986D38-F298-DCDF-9D19-D8145DB1C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08D0-1CEF-4CE3-A51E-42CE21E81B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918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6088D4-A2CF-7512-2773-F951264EC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D4B3C2-74A5-4BAC-D743-3BCEBFA37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22C7D4-0BE9-A90C-4D78-B03042E8A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8236-E253-4226-A012-E45940043F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6846A6-AB43-0BEE-4805-8D4C14724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89A0C2-1B78-4D7D-43FF-6750D153A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08D0-1CEF-4CE3-A51E-42CE21E81B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767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911705-75CE-D582-F037-A703D6E67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CF6A32-4E4D-C710-5142-7BEA6199D5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37C092-9B1C-72B8-1B78-C9B6BED60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CBB881-53F9-A1EA-8241-77407F98B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8236-E253-4226-A012-E45940043F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8FA30D-AD4E-3E74-0871-C08A610AA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7275A-50D6-04BA-5F0C-22F0E983A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08D0-1CEF-4CE3-A51E-42CE21E81B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05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C304C4-1462-CE12-BFA4-A692273CF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ECE871-5427-F497-9B27-F0CBFC56E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F4520F-A8D3-A1A1-57BC-33A999D6D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1D32DCC-F011-C66B-E50C-492D48C94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A7D6FC-0717-BCCE-A60D-A29DE24D55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20062E0-FAC0-583A-C7C3-613CDF537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8236-E253-4226-A012-E45940043F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F17274-72A2-EDBA-77CA-AB4A3028F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A370287-32AE-DAD9-F4A1-4B5D0761F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08D0-1CEF-4CE3-A51E-42CE21E81B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413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0659C4-BF9C-B9EC-0AEA-8C1A4DA08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CFCFBE-7FDD-5D28-31A9-CCDB0B688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8236-E253-4226-A012-E45940043F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57989A-5FBD-8B8C-9E04-AD900E79D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E2E3E8-43BF-96B7-4872-F3607B82E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08D0-1CEF-4CE3-A51E-42CE21E81B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260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04DA88F-BE79-0903-1DE4-E33C14D77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8236-E253-4226-A012-E45940043F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DDB4970-7CA8-3645-ECD8-570DD814F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8EB698-BA39-1B08-5FAC-07942AA5B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08D0-1CEF-4CE3-A51E-42CE21E81B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377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E3A35-F568-F3A3-C6FF-56535F3D7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C41ED7-BF65-70F6-39DF-2E6DE1279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53D560-900B-2843-6DAE-2856DECB0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E253D7-C5C7-F9C0-873D-9E0582A14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8236-E253-4226-A012-E45940043F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B7989D-A8E5-711E-6108-E9DE3BFEE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5E5469-0959-9D13-22C4-72BA8B7C6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08D0-1CEF-4CE3-A51E-42CE21E81B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592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C83BD1-D074-8F73-F8A1-7836F28FF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62FF16B-E937-6D4E-824C-1953A7498B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5A6487-75F4-F37F-37CD-177D6C47E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8E7406-F230-B206-250B-C78B3F636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8236-E253-4226-A012-E45940043F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1A9FF0-1F98-C9DB-D5A0-8FA357B1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000A0D-7377-D9EF-9AA3-5E644AA83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08D0-1CEF-4CE3-A51E-42CE21E81B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87702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8D8107C-24E8-174F-3734-F8B2C5E4D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B16679-651A-C059-04B7-905C41E5F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DC7535-2966-7B5B-3D3D-46DDC5240A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78236-E253-4226-A012-E45940043F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52F3E8-1E23-7189-9DDA-B62778314F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A21EEB-6C93-94DC-734C-3738D67C49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508D0-1CEF-4CE3-A51E-42CE21E81B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946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22" name="Picture 2" descr="37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0379.人子耶稣寻亡羊</dc:title>
  <dc:creator>Yihao Zhuo</dc:creator>
  <cp:lastModifiedBy>Yihao Zhuo</cp:lastModifiedBy>
  <cp:revision>1</cp:revision>
  <dcterms:created xsi:type="dcterms:W3CDTF">2024-03-10T20:32:46Z</dcterms:created>
  <dcterms:modified xsi:type="dcterms:W3CDTF">2024-03-10T20:32:46Z</dcterms:modified>
  <dc:description>
379人子耶稣导亡羊
上森不铝托拳连会属灯品餐
清瓷孕堡整筹旁器石会日蒸实木基
上聚乐菱制果溪费：喉监公望零器活窗
土青交得菱整再股您类大卖朵生您您
人子耶稣来世为要导找拯救失丧的羊，
奉劝浪子别再流荡，跟主归回爱的羊圈</dc:description>
  <dc:subject>
379rzysdwy
ssbltqlhsdpc
qcybzcpqshrzsmj
sjllzgxf：hjgwlqhc
tqjdlzzgnldmdsnn
rzyslswydzzjssdy，
fqlzbzld，gzghadyj</dc:subject>
  <cp:version>1.1</cp:version>
  <dc:language>zh-CN</dc:language>
  <cp:keywords>投影</cp:keywords>
  <cp:category>投影</cp:category>
  <cp:contentStatus>索引完成</cp:contentStatus>
</cp:coreProperties>
</file>