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8B4C4-BCDA-A877-33DD-6E46F2A86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19AD9-EDC8-3673-2144-4C89FCDD2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D3DAF-1376-00BC-B8B0-7DB4BE75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94766-C49B-0906-561B-4E031DA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78ACB-D62F-BC19-5117-3C3AA14A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7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11F6E-1C08-D69B-83C0-1C6DA8B3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0DE0C-D9EA-415F-0C3C-6A44056A7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B9A1E-D408-D270-5E0B-19EE4870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9E85B-2C03-915A-EB43-1A68BF1C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12AE7-7F31-D3A9-5D38-4204F9EE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7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1B2AF-C769-C32E-0AEB-66099162A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1891B-1F15-B012-58AE-52E1D54EA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D622B-5596-C91C-6E14-90B6A10C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B245F-FEDA-8C8F-9BC2-0B98170C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62A5A-5ECE-6F93-1353-FD829D4E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6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F1F92-EC70-7970-FCFB-9987D6C3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72A55-AEAB-0EA4-D56A-9E23F0B4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222F1-80FF-2416-C537-D8F2272D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C6B4C-B8DE-9749-4E95-90DD5445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0801A-7A51-555F-28F5-8908EADB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A6E6C-3508-FBB3-95A8-CBA2E093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217F7-6C74-F4DA-689B-D65C7877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416D-D688-030E-0AA3-C835CCA7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E5F97-E2E5-DE75-22AC-B10192E7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11708-12CE-B654-9747-BA9AB06E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7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8DF81-E9A2-F23D-EED2-2557ADF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898A9-8559-1D03-62D9-AA254D805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93F75B-8D9F-7FFB-BFA4-738247335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17FF0-407B-BB00-BA60-200E566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FB9F3-C3AC-62FF-2588-58F37013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5A7D6-76B0-4EA0-D22E-FF54C6E9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8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EAD6B-F3E5-9D97-5B9B-54977C74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E51AF-A373-7E4D-9641-AE6ECFD8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BD6773-43AE-30A3-A95E-013B04509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9E08E5-AA34-1D1E-7B77-BE39DA52D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C40C9C-6289-706C-17C4-89AA3D704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58C38D-EE23-4778-C565-93D66164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B8DA72-9C5E-CC90-9C29-2A9475DC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ED8262-B5A6-606C-97A5-51A9E80C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1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E1C25-32BD-BE3A-0DBB-276F9640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C67383-0B3E-A2F0-147B-2F9EEB33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7073AF-4B0C-CB5D-2D4E-C81A4B6D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7700E4-E082-3F30-1A5F-95B5CF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0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879E12-544E-F938-AC4A-9F83617D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48FBE-2AF8-4079-A9DD-B92C56CB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CA975-8800-EF9D-FFCB-4428EF14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3397B-EB10-55B1-DF47-ABCA69B5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D593E-A4BD-96D0-9199-E3605B55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8B8AD-5FBA-08A7-C478-7F009968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028709-4707-71D3-CCF9-3B4C23B0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22C0A-EB24-9987-5218-FE7125AC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5986A-06B2-8AC3-6441-B06D88D4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24B5E-CBA7-8A56-1D1D-D6697CCC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4D375E-5F5A-2511-2869-6E525B0E3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E7330-30E9-E9F2-9254-850249BE3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1E28E-4570-6A59-946F-1A20636F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4FCC5-C432-87AF-53EE-A0390EB2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323A5-FDB8-46F7-2D73-79342936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309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973248-F5BA-C183-0A1F-F80B27AD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3B14C-1CD2-CA10-0CD1-57983467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BCB14-E725-C598-A054-803695F40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ECC2-4C27-4148-9599-593057B06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0B8DC-6A28-32BB-E0C3-CC607734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53AB3-872A-DC71-AD70-D227D7C66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3D7D-BC81-4C93-B979-EC5D05680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146" name="Picture 2" descr="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0380.给怀疑的你</dc:title>
  <dc:creator>Yihao Zhuo</dc:creator>
  <cp:lastModifiedBy>Yihao Zhuo</cp:lastModifiedBy>
  <cp:revision>1</cp:revision>
  <dcterms:created xsi:type="dcterms:W3CDTF">2024-03-10T20:32:51Z</dcterms:created>
  <dcterms:modified xsi:type="dcterms:W3CDTF">2024-03-10T20:32:51Z</dcterms:modified>
  <dc:description>
380给怀疑的你
怀疑怀疑是你眼里的一个
记号，记载了长久以来的脱逃怀疑，
怀疑是你眼里的一个记号记载了
长久以来的脱逃你从娜里来要往
哪里去朋友朋友停一下流浪的脚
你从哪里来要往哪里去
朋友，朋友停一下流浪的脚</dc:description>
  <dc:subject>
380ghydn
hyhysnyldyg
jh，jzlcjyldtthy，
hysnyldygjhjzl
cjyldttncnllyw
nlqpypytyxlldj
ncnllywnlq
py，pytyxlldj</dc:subject>
  <cp:version>1.1</cp:version>
  <dc:language>zh-CN</dc:language>
  <cp:keywords>投影</cp:keywords>
  <cp:category>投影</cp:category>
  <cp:contentStatus>索引完成</cp:contentStatus>
</cp:coreProperties>
</file>