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A105-3448-3148-3BD4-4E86B8146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43AAB-B532-D64C-C41C-A8B599BA0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8537E-E049-F340-5870-E8CCAE71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2B778-8C0B-21E0-182D-46C0E50E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6A50E-EE13-D4BD-25C5-3D5E3FC2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8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0ADD9-BA33-6591-383A-3C7AC184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934AD-FB34-D55D-9386-744A8F59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A7358-13FD-9425-4440-F8FC32E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2B9B-3441-7ADC-F01D-A334209E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48E11-72A2-E3E4-8D81-7924F2E5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6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70E15-3B82-31A0-D6B5-4C058B3E9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9033E-47EE-A489-A165-5E76DE248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8DB8B-CB91-B7B9-A7C1-E06F4762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DAACE-B152-3A2C-BAF4-7345409E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0A856-518F-DDC7-EA0B-41B9A780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722D-C190-8773-A53D-6983331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87E59-AE63-5F38-DF3E-AB67A2A5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48C44-F02C-5B74-3519-316A2EEC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D0183-F7F7-4312-B10B-C16614C3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175C6-83AD-828E-58C8-D9739470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7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1D155-8CF0-69A3-0181-3191538F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29863-CD72-03C2-A451-BCE25C2E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88A43-ABCD-6EAA-3414-147BD315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B36BB-AA13-26A3-BA6B-CA0569D8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620BC-07EF-29ED-6224-4EED789E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EA5C-A379-6429-ECE5-FC2B0F30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78747-B641-A035-7E0E-B5EB2444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8D44E-6CF6-6CD8-1150-6387DCBE2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67613-0528-F088-2905-A278F3DD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E4603-D452-5985-06D3-EAD9E83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A6BE0-2DC9-E0FD-323C-14C3D35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B5E9-C81C-8ABA-A780-D12E9685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6B481-D03F-D3B1-8D1D-84BF952B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229F8-97D4-B532-6927-47A6AB64B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7B3001-BD12-67AF-36D2-0113482AD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3977AD-2C1B-5030-D570-54F7DA184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201ADE-97A5-7669-F24C-F1544BB8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7E50E-D48A-8468-065F-B4F700DD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3A2FD8-A883-7565-94A9-56B270F7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9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2619D-1BEB-9588-3661-6E08F99D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79AFA6-8C05-3DA8-DDD5-6D5F3DD7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BC2A02-0146-2930-AFDF-4089AD9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F0A60-7744-2C22-AA86-8628498B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D4C52-F03F-39D8-6335-628EBF29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E26000-B87E-DCF3-BE93-A70D62DE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002DC-D67D-3B4F-E789-2694926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9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B89E7-FA67-42F1-B6D9-AC47E285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0A472-3A1E-81DB-D379-76AD39CD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4B2F11-B9E4-FA9E-5F16-B8EA5B6BB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FE581-F312-AB09-2991-B83E8E11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0BB7D-28AD-ADA9-67DD-D0722CA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7DD6D-AB67-052E-A304-601CC0D7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EFF3C-570A-23FC-026C-39F0456A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14B569-BF94-3680-8D90-5D7074569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26E77-759E-8217-001F-5BA8E8B24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1AAA1D-BB9E-4E51-F615-C74A60D2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F9AAF-0C71-82BC-7823-0F165491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53519-0AE6-2E9A-1A43-F707032B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355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B7187C-277A-5808-D426-AA057DC1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76F05-6BA7-E490-4F23-F0B65690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002AC-51B9-89B3-9A57-CE0159FFE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776AF-D386-D21B-F845-AE198AD56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5746E-868B-D867-2D90-EEE27FD3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7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6" name="Picture 2" descr="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6291" name="Picture 3" descr="3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0385.永恒的生命</dc:title>
  <dc:creator>Yihao Zhuo</dc:creator>
  <cp:lastModifiedBy>Yihao Zhuo</cp:lastModifiedBy>
  <cp:revision>1</cp:revision>
  <dcterms:created xsi:type="dcterms:W3CDTF">2024-03-10T20:33:11Z</dcterms:created>
  <dcterms:modified xsi:type="dcterms:W3CDTF">2024-03-10T20:33:11Z</dcterms:modified>
  <dc:description>
385永恒的生命
空就是空虚就是虚空虚揭开人生梦
梦似真真亦梦换来一场空
生就是空死就是虚生死带来人生戏
来也匆去也匆间生命为何
385永恒的生命
系生命于永恒这才是真意义
在基督里也是新的人一切都改变
生不是空，死不是虚生死不是一场空
只要信靠主耶稣社必赐永生</dc:description>
  <dc:subject>
385yhdsm
kjskxjsxkxjkrsm
mszzymhlyck
sjsksjsxssdlrsx
lycqycjsmwh
385yhdsm
xsmyyhzcszyy
zjdlysxdryqdgb
sbsk，sbsxssbsyck
zyxkzyssbcys</dc:subject>
  <cp:version>1.1</cp:version>
  <dc:language>zh-CN</dc:language>
  <cp:keywords>投影</cp:keywords>
  <cp:category>投影</cp:category>
  <cp:contentStatus>索引完成</cp:contentStatus>
</cp:coreProperties>
</file>