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F681-8B92-7C6B-4AB7-4A1F6803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26BE0-9463-134D-0778-425D275F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029D9-FEEB-DAFE-F57D-97BB4CCD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880FB-1B88-0F79-973A-4EA6AA1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94640-2018-35EA-A159-217A2392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36570-A3E2-43E4-270A-A92997E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05758-D1A5-21D0-4D93-F64E8433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DC12F-C8E9-45C1-5A7B-7C362013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353B3-49F0-C3AF-A6D4-84845C88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7C842-99B5-D2A0-B888-7257BF9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048F2-2E19-68FA-05DE-3C5087E9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6B62B-67BC-9283-4A70-77C6A29F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F6D5F-7E29-3029-F84F-24F2471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0482-4DF9-AF36-35B6-E2A0EDE0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6E9A-C210-2CA4-F1CA-C1324DA9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25A3-B18E-6603-C7A0-C7CE176F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A276-DF3B-0594-00B5-A4A40D2A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AA2C9-EF94-06D9-5A9E-B42B877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99F8-65B4-FB24-5B27-D4D949D5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54E5-B7B3-28C8-A825-C8AE72CB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DE400-D9AE-7F5C-6BD8-62821859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559BB-9AB3-2B06-1C8E-B2A560E2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FC73E-577D-2A02-0402-42F9E1D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91C6F-FC82-9684-399C-84E815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23956-101D-ED89-803E-AE0AFB2B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5E615-D615-54E9-D64D-2385DB2B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D04C7-B917-18B7-21DC-45427CC5E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9038E-B080-BA8D-836C-3F4BB244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FDA1D-E2FB-5B57-F62D-E7C3938E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24F6-693F-A63F-6863-358AFF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8EB1C-8FDC-1C92-4162-897A24E5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56F2-9797-1A0F-5BD6-7004E3B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2039D-D142-9973-D9DF-24F8169C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FE491-A5F0-CDCA-D742-C03D3F08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0A598-4FCD-F441-89D7-A1552C4FB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704E34-260C-9A40-AD39-94956885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9B1A7-4A6A-3D88-99E6-0ADA58E1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38408-6C32-C69C-29A2-0B277F92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6C86E-5AD1-A7F6-39BA-D221D55D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D202-7AA9-CBC8-7518-EFFF806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3A373F-142F-2C4A-8872-7B2DE099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E2476-F933-449E-13BD-878BF90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EF28E6-753D-A405-6090-79BF735B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FA5B7-A84A-5B52-3608-56F5EDE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154A5-B244-6F85-DC16-A3ECE581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2F988-830F-2215-4CB8-DE80D9A6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B24C6-3C32-010F-D822-5A3818CB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5929B-6517-DBE9-CFD6-8F163C53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A16BE-C8E3-12A1-5153-80A98AB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C4C5C-D0BE-16B9-3AD3-72425D8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2B7FC-12D6-442F-8DA1-29530FB1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08FEC-0A5D-6C29-C7A4-3D27DF2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5F61-D69F-6636-7B40-1B064B91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67D05-A0CB-726E-675A-99D83FA08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DE103-797F-462D-1EEC-34BEDAD1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97961-DE3D-C512-7E18-784FC7E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05E28-F6F9-3D88-FCFE-E812168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F0E55-2EA9-A948-BEBD-F4A16387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30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C3E1C-49DE-3849-98DF-3FD72BCF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89A2B-A3C4-E28E-31FE-4F98DFF5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9250-3D0B-3752-276F-CC5263ADE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7E63-7C0C-48C9-B6D8-17D62E13D3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6609-CE03-515F-866D-52133025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DEACB-4BEF-BCFA-3E63-A48C39A6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A2E5-C723-49EF-A121-0BEFCCBEF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0386.在人生茫茫的旷野</dc:title>
  <dc:creator>Yihao Zhuo</dc:creator>
  <cp:lastModifiedBy>Yihao Zhuo</cp:lastModifiedBy>
  <cp:revision>1</cp:revision>
  <dcterms:created xsi:type="dcterms:W3CDTF">2024-03-10T20:33:15Z</dcterms:created>
  <dcterms:modified xsi:type="dcterms:W3CDTF">2024-03-10T20:33:15Z</dcterms:modified>
  <dc:description>
386在人生茫茫的旷野
在人生茫茫的旷野中无数的生灵
来去匆匆他们奔跑不间方向
到底人生何是正路如此的人生，
成为浮萍又如流云飘荡朋友啊醒悟吧
人生定有归宿独有基督率你正路伴你幸福</dc:description>
  <dc:subject>
386zrsmmdky
zrsmmdkyzwsdsl
lqcctmbpbjfx
ddrshszlrcdrs，
cwfpyrlypdpyaxwb
rsdygsdyjdsnzlbnxf</dc:subject>
  <cp:version>1.1</cp:version>
  <dc:language>zh-CN</dc:language>
  <cp:keywords>投影</cp:keywords>
  <cp:category>投影</cp:category>
  <cp:contentStatus>索引完成</cp:contentStatus>
</cp:coreProperties>
</file>