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59445-8265-4B8F-251A-A16C94F25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CEF1B-C35A-6FF9-0ACC-A8A092EE0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A4CDB-1842-26F0-1C07-DDED51AE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C6BD2-5EC3-370A-BF7B-21F28A8F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F78C0-81FA-FC63-F87D-C2779CAA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2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75B6A-5228-76D3-D954-F6031B2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5C7F1-0FCF-1D8C-58CE-3C3EF1285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5E8E0-D7E1-977D-08C5-F9CFCAE0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61E89-69C9-3930-F0EB-D0498803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34828-3016-4ACE-FC70-8A44A71A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7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AA2F5A-3E8F-4E61-C9B1-D8F39349B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F6BDD0-0D16-3E16-3758-E3237A63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D2148-A559-8387-8D6E-230EBBA0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15B11-0CAC-E5E2-E6EF-65CDB34D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14137-4219-92AB-2D25-B807A5B5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6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3FF7C-8752-DA7F-85B6-981364B2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3F584-36FE-3C92-5032-5260F877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FE50B-CB4E-6ADA-2767-DEB0CE04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3B2EB-100A-E889-A7BA-C90F6177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89B3E-E972-4E56-B5F1-5F9FCEB6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5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42679-459F-DE06-3673-B51D006C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A2A99-48B0-BE94-0EEE-4BDB52AB2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F8BCE-FE48-04DD-1321-4C9FEE55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4D0F6-4122-088C-431A-97DEE8CD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7B0E-906A-836D-DE47-AD4FCF79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9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D1F5F-C9C9-DA82-0918-A5E616D0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E8C2F-4C2B-5996-56C9-F2BFCEDFF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3E7D7-EDDC-DA56-5193-732789B5B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0735B-3C37-3F9F-3329-CAD519FB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5D772-EA1E-4606-6AA0-51C2E81E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82E1C-F4C1-AECD-9BA6-427F98D4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3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CB212-12BC-7DE0-7E72-19A8542C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1A362-1E49-4413-6524-42217FD1F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4AABB-6C27-3AB1-4378-2582FD6D1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E4661-9F68-C6A7-7EF9-22C2F161B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7F8560-31FB-4455-CB35-5705EF676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154407-ACF3-1556-F0B9-F0DA161F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EB6E83-1AE9-13FD-7751-CB809F70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B6B1C5-12A7-36BA-D17F-2BCCEC88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6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1FED-F8DB-9B1F-0AF8-F2DE0FBF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3B4994-A05E-B508-12C0-D572AD68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C7A7C7-7593-48B4-99AF-3C61807D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3AEB36-E8CA-9C4A-6133-C47D3BB5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5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A4D6AA-F5D2-7404-4D94-0F43A79E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64B61A-6098-F56A-22A4-77843F00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27416-67DF-A3DA-84BF-A7FD715F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6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781C8-C73E-36F6-3969-E527D224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ADD68-02C2-7934-5151-D84511B4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552A5F-7018-7A69-BF3A-D68864BC1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1BC8F-3FC0-D4CC-6E28-CEF9F7F3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4B216-AFBA-8883-7758-61822B48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905A69-B6D0-69E1-EE41-38FFA94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1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A7A08-CDD2-90D5-BA12-AFB40286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8E12A3-9C2B-11AE-D7B0-566497099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C95A4-AE33-DC46-EBC5-24F88DB3F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E9C9B-FEF6-32D0-BB6F-32825497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8FEB5D-8D2B-AFE7-8B3C-BFEFA93A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6F4859-3E41-D303-AFA4-9367A681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492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406E22-8D70-B8F7-706B-52330706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FC7ECF-636C-8C58-B4F6-D5E76B41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952C6-2647-FA5C-2F25-84E9D0358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6F697-2C5E-63C0-9956-5C395590C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65FE3-609B-0798-54C5-C43885D93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2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338" name="Picture 2" descr="3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63" name="Picture 3" descr="38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6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0388.不要弃绝主恩道</dc:title>
  <dc:creator>Yihao Zhuo</dc:creator>
  <cp:lastModifiedBy>Yihao Zhuo</cp:lastModifiedBy>
  <cp:revision>1</cp:revision>
  <dcterms:created xsi:type="dcterms:W3CDTF">2024-03-10T20:33:24Z</dcterms:created>
  <dcterms:modified xsi:type="dcterms:W3CDTF">2024-03-10T20:33:24Z</dcterms:modified>
  <dc:description>
388不要弃绝主恩道
1哦不要弃绝主恩道也不要闭目拒光照
2明天的太阳不一定还照你受欺的眼晴
1亲爱的切莫心硬着得救当趁早
2今夜是时候该聪明要信何必等
1何必再迟延何必再迟延
2何不趁今夜何不趁今夜
1你要得救恩何必再迟延
2你要免罪孽何不趁今夜
388不要弃绝主恩道
3这世界有何可留恋不会有新事纯又甜
4我们有恩主满慈仁从未曾拒绝人来信
3请你来尝尝主恩典要来趁今天
4池总要立刻施救恩信吧请放心
3何不趁今天何不趁今天
4信吧趁现在信吧趁现在，
3你要蒙恩典何不趁今天
4要信何须待时过不再来</dc:description>
  <dc:subject>
388byqjzed
1obyqjzedybybmjgz
2mtdtybydhznsqdyq
1qadqmxyzdjdcz
2jysshgcmyxhbd
1hbzcyhbzcy
2hbcjyhbcjy
1nydjehbzcy
2nymznhbcjy
388byqjzed
3zsjyhkllbhyxscyt
4wmyezmcrcwcjjrlx
3qnlcczedylcjt
4czylksjexbqfx
3hbcjthbcjt
4xbcxzxbcxz，
3nymedhbcjt
4yxhxdsgbzl</dc:subject>
  <cp:version>1.1</cp:version>
  <dc:language>zh-CN</dc:language>
  <cp:keywords>投影</cp:keywords>
  <cp:category>投影</cp:category>
  <cp:contentStatus>索引完成</cp:contentStatus>
</cp:coreProperties>
</file>