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32E0E-16E8-970E-7017-0802704A4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49AE77-B877-DC92-976C-A7266243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193F0-3E8D-2EB4-D73E-9CBB181F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760B0-BEA5-F377-5DBD-ECC0118F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38A76-7BB5-53B5-8C5F-6A5C3FC5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58C17-DD06-2678-19B5-F628C7FF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D4A14-0DE4-5F15-F68E-EA1CACA49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4C2E7-7C49-5812-6E86-7A3F3A5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19D25-2F0D-425B-6825-13C4FCB6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A5964-E37B-A8E4-A6D2-DFFB942D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8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E5826-FA8D-0792-F84C-3440211F8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A3D85-C113-52FB-2EE7-B7969FC06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7216B-3210-E12A-2FFE-DCE2D461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70D82-0966-9D0E-DB28-AB6452F6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CEF7A-DFED-27C1-3E6B-A99E8611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1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53D6D-16FB-2C61-9537-4F199F53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A67F6-9B8B-A16A-93B0-AC67069C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C84E1-C2BC-65D3-E843-3AE61471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407EE-0191-BB75-1C5E-AB116E8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09C9B-DDF5-5D36-B7D3-A735B300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9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54E0B-533D-B6FA-DBB5-F9E923EA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68BAA-BA1B-DFE3-44AD-C5A29B90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9E885-CCE4-33A0-F4A3-7C640115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61ADD-AA80-1043-1A39-8A4D5E00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48580-049C-3FA5-9DBE-A1373772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970F5-3F53-5062-4792-F3ED7488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3C98E-51CB-F1AD-8939-C31637665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C80EA6-5D27-F12A-5A75-0B887752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084FF-78F2-025E-71D6-424C0A50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640FE-94A4-AB68-3306-6315D680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EA4E7-BB88-A40B-DB7E-FB875227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C86FE-D430-C7CD-2E4C-D61EC282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5B975-C642-2D50-C23B-8B2FC0F8F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4C744-E2BE-A6E4-291C-5DB267919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6B9FCE-9247-FA6F-DE7B-9EBBC9B5D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18DEEA-FAD2-8F39-ABBD-B59F8DA74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D45C48-28FF-A293-5110-FE7C62E0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B32DD6-E161-09DD-CB7E-F497E3B1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4F13D5-B313-1287-5550-2FAB807A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7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DEFE8-7254-8B8E-9340-0E352133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D530DD-AE21-08FA-1843-85796790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2297F3-3ABA-4F1D-D8EB-6B54854F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C71383-455F-2D9E-C99A-8B187D91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4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203C73-37A4-3CEE-7745-67CC2665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833093-CAB7-E07A-03B2-3951F1B0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3F6B3-A631-9BDF-DF22-9F68B0E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5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712BD-FD0C-EA9D-9360-FF5C822A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EA881-DAB6-0DD0-1998-B3C18059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29B61-4C59-991D-54B4-02D014E75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65E79-9BE5-0904-D159-F7762DC5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5C6DF-4301-BF19-5657-23DC5A06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3C194-7947-64DF-B98E-E914A223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8AE7C-6853-8F62-DF1C-128E0D31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223BC-BD7B-B2D1-7AC2-3FFDDBCC0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079B3-5D70-2780-D8B6-9BDCA14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EA12F-C8E3-A62D-8ADA-B80877EA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A0D75-EE35-FC1C-FB56-E9327CC4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A086A-1BED-EFF0-7638-7D64AC76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123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34185-8FFC-06FA-D6D5-0E8AB286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13C2C-797D-6898-D115-7D47EC86D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B92A1-3FCE-C3D7-5AF7-C3EA09E94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DCD95-FF53-AF61-C7AD-BF54CEF8E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99ACB-FEAD-4225-05AB-D36C2304A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62" name="Picture 2" descr="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0389.赎罪的羔羊</dc:title>
  <dc:creator>Yihao Zhuo</dc:creator>
  <cp:lastModifiedBy>Yihao Zhuo</cp:lastModifiedBy>
  <cp:revision>1</cp:revision>
  <dcterms:created xsi:type="dcterms:W3CDTF">2024-03-10T20:33:28Z</dcterms:created>
  <dcterms:modified xsi:type="dcterms:W3CDTF">2024-03-10T20:33:28Z</dcterms:modified>
  <dc:description>
389赎罪的羔羊
得着耶稣真有福气世上的荣华怎能相比
主已栋选我必救我到底基督再来一起被提
神的话语带着能力，打开我心门认识了祢
罪人最需要祢，赎罪的羔羊我门颂赞祢
赎罪的羔羊我们领赞栋</dc:description>
  <dc:subject>
389szdgy
dzyszyfqssdrhznxb
zydxwbjwddjdzlyqbt
sdhydznl，dkwxmrslm
zrzxym，szdgywmszm
szdgywmlzd</dc:subject>
  <cp:version>1.1</cp:version>
  <dc:language>zh-CN</dc:language>
  <cp:keywords>投影</cp:keywords>
  <cp:category>投影</cp:category>
  <cp:contentStatus>索引完成</cp:contentStatus>
</cp:coreProperties>
</file>