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82E9-E8C1-EC24-24EB-75C0E499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37CB8-CA20-42F0-A71E-7DDD2298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F4E0D-75D0-EB78-8C66-336F3AA1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4FA8A-B70E-5A9D-424F-9C12CF9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366AD-E89E-5956-FAD0-F76AAA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6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CAF73-E463-D13C-4357-06F3DBDA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F2DF2-9353-CE45-BB3B-CDABF4E1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695A0-CBD1-651C-C645-D8D814FC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FA5E9-D4CA-7B78-C601-5EED73CD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5FAEB-BC46-8511-A949-BCEED17A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8B0E6B-0215-B9EC-6A71-DE079719E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129EF-DEE3-ADF1-49C6-2FFF9F0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08D9-8A6E-CF95-B86B-0F6A1400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74C3B-716C-55AE-20B3-1970988B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E2CDE-87CD-9E38-584B-FD7AC6C3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79BB-59FE-912C-CD37-DAD6114A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7F184-7851-BC7D-28CC-E888A068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81C28-F9D3-760E-D498-2EAAC4C9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5EAE-8AB0-0DF3-B59F-B9E3836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753EA-1F5A-7024-8901-A2ECAC32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1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87086-A751-0E55-8A55-7A5A4A6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94988-FD03-058F-E3C6-E9386204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C3A76-5534-A35E-9E72-44E49083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F8046-E4C7-58E2-E4B7-4B2DC2D1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FE60D-6450-4465-2838-847FF995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9F20A-9FB5-0D8B-7AFC-56879098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A2424-2C2F-6AAB-56B7-96C84892B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B09D8-4F91-1C4C-8785-C4A60BB7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F4AD4-3BDE-CA2D-E79A-AB9FD97F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D3AEF-A403-E84E-77D1-65AA1333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ACA29-5BF4-06D6-A0D1-D172530C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7B9E1-114A-8B01-E97F-09144954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231F9-1022-0A92-34C0-F2807C38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1DED9-8E68-8FF6-799E-D78B828AE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A23E4-F709-02C4-202B-98EAE2A0A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EEEC21-49ED-CAFC-D25E-EBE1B8249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2E6BA-0CB3-E083-56B1-319F3CB5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BA4EB-13A1-46D7-4CE1-E4A8E04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AD8C4-1AFE-EF75-B39E-051403E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5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C4652-DC36-AC52-32E7-B122CFA3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7FEBA1-8CC0-3138-4872-D3BCAE17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8518B5-4DFB-7145-6DE0-CCADBE15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DEA14F-1EF2-962A-CCAC-B67AA854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6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E8DBC8-7A89-2A5D-29BC-15339375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BC9FED-0D3D-2F78-27A7-C3342627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824CB-9760-300E-5A46-C3A179D3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5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25E5C-77A7-CC4A-8889-FBA59E38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B07C0-6B4B-55A8-1DBE-42FF0180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E11D3-1449-8120-7751-060FCFE1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C8FE4-23E1-E762-AA43-7109D294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A7B9C-A899-72BF-EB58-FEA9D4EF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94358-FFAF-7A60-43FC-61127348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2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533E3-5691-7CC2-021F-B37D1648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DE115-A9FD-2235-2708-F03865053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BBAEE-A2D0-B4E6-FF54-298705CF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C9494-5DEC-4F56-6BB0-39D4B72B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0CDD5-5673-1B54-3807-8486BE4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BD3A9-AA56-E562-BA3A-72F4CFCE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52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578350-53BB-2AC5-929C-99E6D4B4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B42EA-DA1E-891D-D5D4-E933EFC7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136B7-8267-58F8-B964-B12E59FC5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22A5F-B5DE-0C8B-81DB-A0651CFEE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AE821-409A-BEB3-4A0B-755649128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5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 descr="3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0390.有一位神</dc:title>
  <dc:creator>Yihao Zhuo</dc:creator>
  <cp:lastModifiedBy>Yihao Zhuo</cp:lastModifiedBy>
  <cp:revision>1</cp:revision>
  <dcterms:created xsi:type="dcterms:W3CDTF">2024-03-10T20:33:32Z</dcterms:created>
  <dcterms:modified xsi:type="dcterms:W3CDTF">2024-03-10T20:33:32Z</dcterms:modified>
  <dc:description>
390有一位神
有一位神有权能创造宇宙万物也有温柔双手安慰受伤
2有一位神有权能创造宇宙万物，也有温柔双手安慰受伤
1灵魂有一位神有权柄审判一切罪恶也有慈悲体贴人的软弱
2灵魂有一位神高坐在荣耀的宝座却死在十架挽救人堕落
有一位神，我们的神，唯一的神名叫耶和华有
权威荣光，有恩典慈爱是昔在今在永在的神</dc:description>
  <dc:subject>
390yyws
yywsyqnczyzwwyywrssawss
2yywsyqnczyzww，yywrssawss
1lhyywsyqbspyqzeyycbttrdrr
2lhyywsgzzrydbzqszsjwjrdl
yyws，wmds，wydsmjyhhy
qwrg，yedcasxzjzyzds</dc:subject>
  <cp:version>1.1</cp:version>
  <dc:language>zh-CN</dc:language>
  <cp:keywords>投影</cp:keywords>
  <cp:category>投影</cp:category>
  <cp:contentStatus>索引完成</cp:contentStatus>
</cp:coreProperties>
</file>