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CB697-14EA-F7AE-FD4B-C03AA72A0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2D615-4AF6-DB34-BB61-57FF0AF30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DB344-5304-A506-FAA2-D5737710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06F28-C725-6A8B-BFF0-DDD3628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0F68C-C355-6F9F-3873-B4C0F7E4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7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6E0B5-4E0D-2646-2ED7-0D96A808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94DDC-8DDB-B067-7271-F297B0F42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2E6A9-967F-AFD5-855F-34854754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778A4-1A8B-825B-A4DC-604A4E1C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C40E5-2FDE-9F64-9065-2635744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E46A47-8381-7B31-602C-40235F9F7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D8DDE-61A9-E8FE-12D1-F3A56C9E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1602D-F420-DBF5-9EF8-8AA07DEE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9683D-D5C9-ECB6-CCFE-F75DF395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CAFD0-DF4B-5A42-2D8F-863E433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198E-CAC2-35E3-C871-A2EFD2E7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C047F-D212-05F2-9580-8ED76B7F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8068-7465-FFDB-525D-0EBD0C3F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BA54F-9397-D4C7-27D1-2A855F80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B008A-54BA-51E8-7D7C-0DED57C2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A5D4A-42F8-BB6A-7E25-29F323C8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B8B15-6F6A-37C0-46A1-B001ED9C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F4255-D756-2831-DDDE-C37F9834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EF99C-4C11-D837-DB42-843EF10D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448CA-8A83-063A-6716-4DC54F6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58E37-2082-B58F-0890-DD805707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3DDF2-862B-4D6D-A8B6-C4E3480C5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7149C-5575-D9FE-FEBD-598CD041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76AFD-3182-49D1-EC50-FEECCA4A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10676-FA2A-DEB9-230A-75EE96F8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3F03C-8B37-B4B6-4A3A-3F2025FD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B15EA-E203-8F11-BEC7-8B27E4EE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D309B-B5AC-17B7-9112-E95174CF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FE5DD-9072-FAD4-CF15-BA237DD72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3538E8-7E99-5E1A-0ACD-F81FB4786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BCD5DB-4C2B-9016-E0DE-D695434DB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CCBD-52F4-C854-1794-14F932A1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6F102-D99C-5835-D340-639B3718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69337-E40C-7309-326C-495CEAEE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584E-CF2A-C91A-5A0F-97687726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99839-BE87-4E11-5CAF-9DBDDD31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CFAE21-5CBE-8B11-2029-44F2D0BE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14B4A-D09F-42BF-E1EC-D4BB1C9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37986C-9705-8832-8923-C759FDB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0FC1F-789D-4EFF-DD0E-3F00499A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C3608-D0C6-CF2A-5E4E-83AB40E7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8F31-8AF5-9692-F004-26E368D7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94893-CDF1-064E-38D7-D459829A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9F0B2-9E2B-84FA-C565-4BDB4516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83C5B-DD53-3E8F-E300-9BC2551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2F275-822D-6423-3B1F-0FA19BB9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2DE3C-A693-34C0-7ABE-64E5E50A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329A-D1B9-2E53-6BB8-C597E354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6846E-0C0E-CBE9-24CA-E3654C8B4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74D9D-4A8F-1E24-3BF7-1332461CD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A599A-A558-A250-6D74-AB09E9E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3CF24-593F-8586-D5C5-AA5726AF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85F7E-E935-3174-5C4C-F3547A3B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730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4D610-EC74-6DB3-DED3-FCB5D262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CD34B-C8A5-63CA-7660-A7878B18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E904C-D8E0-F31D-32CE-4CFCD73B8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22717-2F5E-4E32-62CD-4BC3C8DA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00AEF-7611-5155-DFE8-9A96CD67A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0391.智慧的人</dc:title>
  <dc:creator>Yihao Zhuo</dc:creator>
  <cp:lastModifiedBy>Yihao Zhuo</cp:lastModifiedBy>
  <cp:revision>1</cp:revision>
  <dcterms:created xsi:type="dcterms:W3CDTF">2024-03-10T20:33:36Z</dcterms:created>
  <dcterms:modified xsi:type="dcterms:W3CDTF">2024-03-10T20:33:36Z</dcterms:modified>
  <dc:description>
391智慧的人
1遥望星光灿烂的夜空，谁不赞叹宇宙的无穷
2看见天真活泼的儿童谁不赞叹生命的内容
1然而却只有那智慧的人敬畏创造宇宙真神
2然而却只有那智慧的人感谢造化生命之主
来啊让我们做真有智慧的人将荣耀归给真神
来啊让我们做真有智慧的人将自已献给真神</dc:description>
  <dc:subject>
391zhdr
1ywxgcldyk，sbztyzdwq
2kjtzhpdetsbztsmdnr
1reqzynzhdrjwczyzzs
2reqzynzhdrgxzhsmzz
larwmzzyzhdrjryggzs
larwmzzyzhdrjzyxgzs</dc:subject>
  <cp:version>1.1</cp:version>
  <dc:language>zh-CN</dc:language>
  <cp:keywords>投影</cp:keywords>
  <cp:category>投影</cp:category>
  <cp:contentStatus>索引完成</cp:contentStatus>
</cp:coreProperties>
</file>