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1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71405-4C50-ADD4-CFB5-F916F24F3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A9A986-5EF1-22BD-CB46-3EF755BAB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3F754-9C85-D1D0-969F-B6A9E781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0DB7-E5F3-477C-88C5-09373A445B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CFFB2F-2EE9-3B7E-3059-B9C334D20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53C460-BEC6-23B9-EEA0-C5A266ED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6EE8-6CAA-479E-972B-F5F02D162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633B0-872D-5076-0CAD-790C751B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F7A8DC-AD0C-25E8-3E48-8BD7150FD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5AC3B8-1C4C-057A-9B84-B9B50D172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0DB7-E5F3-477C-88C5-09373A445B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44FE9-014C-CF2E-8552-8E853B11D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441B8E-8F68-3FAA-DDE9-F1AFCA2D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6EE8-6CAA-479E-972B-F5F02D162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40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18107C-60D6-CAE4-6AEB-4E5AEC2A2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BD5801-3066-DD41-EB09-43BCF8866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71C0DE-2EBB-83B3-1125-CDBE1841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0DB7-E5F3-477C-88C5-09373A445B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FBCD44-8C4B-70CE-CBDB-60FB1211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C8C4F9-5B2A-7A1E-1E04-264DF0FE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6EE8-6CAA-479E-972B-F5F02D162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16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2D382-11AA-A1BA-AA64-2C7F5949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8AB84-E1EB-88C1-2545-F61DD962E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6DE1C2-AA47-FF74-E536-ED63BDA5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0DB7-E5F3-477C-88C5-09373A445B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F97D6E-C641-F8C0-72AC-F52EF3A5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AE68CE-252A-AAB4-7001-6FEEEDF9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6EE8-6CAA-479E-972B-F5F02D162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09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14236-470B-9E88-B3CA-F314AD979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70A9A1-5C14-DBA1-770A-5924BDD28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31F66-B659-D800-1297-BF20447F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0DB7-E5F3-477C-88C5-09373A445B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3FF2A5-EDF8-AFAF-2A18-90759DC70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15A77-2C20-0544-AF68-96270331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6EE8-6CAA-479E-972B-F5F02D162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14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863F3-BA88-F792-56A4-68BFBD41C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7AED37-57B5-B9A5-BB35-256F9EA61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059F87-04C7-8F3C-0C74-9E1EEBB8B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60A291-6B57-C656-7A1F-790FE267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0DB7-E5F3-477C-88C5-09373A445B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4B9B34-BFE3-C3D9-4FB6-B39522A9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05C411-FA81-F1E0-BF75-72F544A9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6EE8-6CAA-479E-972B-F5F02D162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48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C81F0-0024-CA6E-3A72-D6508C931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8D514B-51C9-C7CF-7067-013685CEC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4A7AF3-41C1-BA27-75C5-7940366EC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62713D-6DF5-6FC1-1C89-BF3B239B9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18A926-AE63-44E7-67F4-85BD273C5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C31FDD-51B4-43C7-E2C3-F5CA610A5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0DB7-E5F3-477C-88C5-09373A445B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1C28B0-BBDF-A743-0547-05B220CE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459162-464D-AED9-F816-051062E7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6EE8-6CAA-479E-972B-F5F02D162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92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0B3D2-CC08-9C69-2CA7-867181C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8ED052-AB83-1D8E-B80B-F51C5299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0DB7-E5F3-477C-88C5-09373A445B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A32661-4484-D674-0232-3E978CD0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AE53C0-D831-06F1-F983-4771C891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6EE8-6CAA-479E-972B-F5F02D162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89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559CFE-5B3D-5D7E-5F58-75871995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0DB7-E5F3-477C-88C5-09373A445B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D4ABF6-5D42-AED0-F04C-18388B8F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781DF2-4340-A801-F62C-EFE7DE13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6EE8-6CAA-479E-972B-F5F02D162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74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93882-669B-E971-FA98-159D54900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C54EF-6AC5-A378-0C42-657FA14E3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9B792D-AE3D-3129-C13E-851B9A4F1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C6331E-4206-A468-D90C-D19EFA39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0DB7-E5F3-477C-88C5-09373A445B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9BA26D-1D9B-6C79-1660-364E8A950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2AB811-1951-A112-0562-D4BF6075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6EE8-6CAA-479E-972B-F5F02D162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38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649BF-A51E-3B96-D01A-98464E4C2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373ACC-5B2E-ED0F-9879-040881439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B3B7CF-70C1-1662-EFD3-1BD38B3D2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904723-E1D2-9EBA-5E40-878DC1AA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0DB7-E5F3-477C-88C5-09373A445B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E1D583-2A36-BF75-4B7E-DFD27144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982AC6-1543-DF12-BF26-7D701037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6EE8-6CAA-479E-972B-F5F02D162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8584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306183-3037-4C1E-E9C9-674CF50F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662F71-E2F1-27D5-3518-34D3ADBC5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8B5FBB-FE83-FEA0-F3F5-EECD0BF91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F0DB7-E5F3-477C-88C5-09373A445B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89DA5F-96D3-815B-AB26-84013B435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1A978-7DF4-D1AF-F190-EAB704158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6EE8-6CAA-479E-972B-F5F02D162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63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434" name="Picture 2" descr="3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0392.想</dc:title>
  <dc:creator>Yihao Zhuo</dc:creator>
  <cp:lastModifiedBy>Yihao Zhuo</cp:lastModifiedBy>
  <cp:revision>1</cp:revision>
  <dcterms:created xsi:type="dcterms:W3CDTF">2024-03-10T20:33:40Z</dcterms:created>
  <dcterms:modified xsi:type="dcterms:W3CDTF">2024-03-10T20:33:40Z</dcterms:modified>
  <dc:description>
392想8
古吴化务霞量务经
上基杰奢创公公药铝架
你我的心中都有一个空，没有人能填满，没有人能去掉
噢没有人能填满没有人能去掉
只有造天地的神能解释宇宙万象
只有造人类的神，能够填满人心的渴望</dc:description>
  <dc:subject>
392x8
gwhwxlwj
sjjscggylj
nwdxzdyygk，myrntm，myrnqd
omyrntmmyrnqd
zyztddsnjsyzwx
zyzrlds，ngtmrxdkw</dc:subject>
  <cp:version>1.1</cp:version>
  <dc:language>zh-CN</dc:language>
  <cp:keywords>投影</cp:keywords>
  <cp:category>投影</cp:category>
  <cp:contentStatus>索引完成</cp:contentStatus>
</cp:coreProperties>
</file>