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DF2BF-318C-45EF-0A3D-FEBC9872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85FAF-D19D-7ADC-B910-DE76AD09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06580-9E38-54E9-C6B6-EDFA59F4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D4337-1D6E-4E06-7721-F3EFDC5C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1EA6D-79D4-9973-E079-99531E4F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3B77-1617-4EF1-E053-B1C7154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3F6B5-4F53-9307-BEC2-12EE378F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C48E9-7B56-6BCA-44C4-ACDB9D0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906B-7AAA-FAE7-570B-C7093A3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497F2-1977-D229-92A4-A81375A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82CBD-505E-98AB-EFAC-9F7E3D37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CC97D-E788-D5FF-CD17-C7D7EB3B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42D30-A43A-8310-98AC-CE72796C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09249-D34A-C872-3D40-2AAA828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B3E92-3704-AF9D-B349-1287A46C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D58F-7F04-F048-16DA-EDAD5853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4CBE1-1E76-31BC-80A7-D1CA4549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0C2B-EC55-106A-A9E7-80D110A9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1325E-23B4-CD3B-48AA-865AE75A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60F29-A9E0-AD66-DE80-A8F2A0B2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9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5DE32-794C-93D5-9EFB-3E13FD55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ED2FA-FE6E-93D4-49E8-77E97AA0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83B3A-98AA-D593-3297-BD0BD28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5B069-0903-7ACD-23F9-39389427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A8D3D-3FEA-3494-43F1-2D43A3B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5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98A7B-C95C-1A30-6EB1-0299CEE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F3E1-003E-7C91-8FB3-A8B25C6B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837C-E365-E1BE-05C2-E87DC2AB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4012-5A0C-9AD9-5FF1-89A6F8E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5CF0F-086E-AD20-D4CA-24CC718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72A18-5878-A36B-E007-F0B82C58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951A-C844-20F2-B699-28690B1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37906-E939-6EDF-D3BE-40CFBE4C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BD806-F362-8B10-4D08-8A19CFDE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CD2C4-5C24-135A-2385-EDD39ED1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49F95-964F-2AE5-A5C0-D38C3BFF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7876B-340B-8EAB-0BC3-1C2E00B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FFF36-F61B-F0EC-5EA6-61BC8E08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C689F-5C0A-AFDD-D893-3B4BD11F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5E4C-CB7C-B2A2-572B-B9DB355C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60E47-906F-7C5B-9EC2-FC882264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127A0-A4DA-41F0-D388-30E23A29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CA4A0-5676-02C1-D0E5-1F67B3C7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46644-82E3-6D3E-1417-726A667F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63C90-7BD5-19AA-AB72-00E82185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94EAC-A5C3-93F6-E6A0-BD792ABC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B380-4738-A781-44F3-5DFF4894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1EC8-F309-DF24-03FA-8FC752C2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B9309-219A-A648-1D51-1E24CB46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2BC68-FA40-1A84-C5B0-B019AF0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159E3-01F4-CACC-4DC3-389C78B0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EC8D1-6F21-E2EC-A5D8-799BEA20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0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271E-C602-A1EE-F641-E3CB9D11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8B875-E9F3-EAA2-747E-CBE53E4A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B7C7-1A21-0E92-4E0C-7123A94B7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02F32-F621-49BC-F834-E6FCC10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1B186-D45C-8BC6-A958-10E5A062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33E1F-B0AD-C11C-EABF-B82C7F90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340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7534E-62C4-7ED9-2938-1C5E90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4804B-7A34-AA10-8305-1BC10589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F9742-208C-239A-EEA4-6A07093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AB87-DD1E-FDA2-ABD9-4315F8D9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379E-7C87-AECA-BEA6-1B3BBF6D2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3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0393.若</dc:title>
  <dc:creator>Yihao Zhuo</dc:creator>
  <cp:lastModifiedBy>Yihao Zhuo</cp:lastModifiedBy>
  <cp:revision>1</cp:revision>
  <dcterms:created xsi:type="dcterms:W3CDTF">2024-03-10T20:33:44Z</dcterms:created>
  <dcterms:modified xsi:type="dcterms:W3CDTF">2024-03-10T20:33:44Z</dcterms:modified>
  <dc:description>
393若8
1若我是朵路旁的小花开放在阳光下乐无涯
2若我是一只林中的雀鸟飞跃在树梢间多道遥
1我要活泼地吐露芬芳让人知造物主的伟大
2我要尽情地歌唱赞美让入知造物主的奇妙
1地既不轻忽那小花的荣华必然更将我的生命看为可夸
2池既不轻忽那雀鸟的曲调必然更将我的生命看为重要
1若我是一朵路旁的小花我要对人说主的伟大
2若我是一只林中的雀鸟，我要对人说主的奇妙</dc:description>
  <dc:subject>
393r8
1rwsdlpdxhkfzygxlwy
2rwsyzlzdqnfyzssjddy
1wyhpdtlffrrzzwzdwd
2wyjqdgczmrrzzwzdqm
1djbqhnxhdrhbrgjwdsmkwkk
2cjbqhnqndqdbrgjwdsmkwzy
1rwsydlpdxhwydrszdwd
2rwsyzlzdqn，wydrszdqm</dc:subject>
  <cp:version>1.1</cp:version>
  <dc:language>zh-CN</dc:language>
  <cp:keywords>投影</cp:keywords>
  <cp:category>投影</cp:category>
  <cp:contentStatus>索引完成</cp:contentStatus>
</cp:coreProperties>
</file>