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341E-557B-1A64-6C86-E9C71CAF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C7E3D8-3171-3DBF-FCBC-F37E6E7CD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36DA7-16EF-F6BB-3BDF-287B384F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9E75C-B7A0-174F-F6DF-40980A6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954C3-D749-05B6-F9F3-667F2ECC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C90E-A754-5F54-38EA-4A304A2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23443-B92E-8FB9-28F6-7A3D5C88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91EC5-7972-1FBF-4490-0EBE9AD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27FF2-38FA-AF19-276B-1AB09784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92783-591B-0888-390F-8E79B66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FE993-EB5B-CDDB-AF25-D6C8A56CF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D6A57-A576-5811-CF05-0DE31397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7A7B5-7338-1596-0837-20C1EE3F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3CF1B-C41F-2273-350A-FD3DE6FA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DAFDB-E806-6227-B379-8D0D40B4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0C3AE-39BD-0DB2-4E98-B0551CEB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8D0E7-47A1-544D-1120-2CCEC313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C8E45-3AFB-06DF-EE2B-7374EBE6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9103-AC77-E1C7-C368-AEF3D583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F5E5C-A698-D5F0-764D-D45C25A4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78F4E-1975-49AC-2692-13E9856A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D255A-1040-F936-FC86-6AE7D3CB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D1D69-D094-0D79-B215-C374B79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4950D-2BA1-90D8-2FCD-87E738ED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38202-28BF-BE0A-A833-BC152FF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7EDC-306E-0095-DA96-9F0CF5B6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0A327-B015-D81E-B62C-5072F3F86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FD47E-4172-5E13-73F5-0EEDDA66A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936C2-1E77-8F43-9EB2-7FFFCBF3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4F5B5-459A-5A64-45D9-25922F7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85C6A-87E6-3717-787D-E2867F6D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34222-5D38-1AC0-0963-D8A9058D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D8289-8FD6-CD11-45F1-B0DD3BA3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7FCCF-F30F-31AD-38DE-751F976C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2A8A31-771C-033C-1599-2453E128F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52077A-4879-9EFB-5331-96C59382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5F4FBB-5123-C72A-3C0E-1DFD97F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AD780-FD5E-CD1E-C39D-BBF02CF6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D26B63-76D6-B217-7B77-67705F6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1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0C3C-1F9D-E8EF-0FA8-746DB157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D8451A-F019-AE5F-D094-F60B1531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364A7-EE4A-6B7F-171A-30DC403C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93B4E-58C2-0703-9579-7F66D20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5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0C8959-0646-F2F6-B0A8-0F917AB6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02779-64F0-C417-D146-FB1E902C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CE705-A103-B2DC-70EB-B2CBB57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A7CD-5BFA-1C39-F8CA-12748E46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B6CA0-6E7E-1A4D-D959-DCFECB32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CFC2B-2F4D-E2FF-80B7-64EAB4775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BE215-1E31-1EAE-8FDA-AD30A319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33BEA-6FCC-6A3E-9B67-8425E3AF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D698F-036F-5108-AB7D-3CC6B36E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7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E2EF-42E3-C301-DD7D-73212CAC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9980F-06E0-394C-B2FE-CEC07E44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ACA73-3E82-1E4A-672E-4C4EFAF5A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E6859-77B2-6926-8E4F-E3B6CE7A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9E961-86AF-8344-654F-29AA7B51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20F39-5173-C7B6-D17A-AB6BD3CB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73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6808F-5E80-0730-5DA1-8E5B5AD6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29800-8F06-EB66-4041-0FAFD0D7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62D88-4F25-46D8-7826-A05D8BCB4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7C2D-39D7-C2FC-C1A0-726988AF5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CD4C2-FD19-17CF-1CAE-E82AF182F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5507" name="Picture 3" descr="3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0394.跟随救主</dc:title>
  <dc:creator>Yihao Zhuo</dc:creator>
  <cp:lastModifiedBy>Yihao Zhuo</cp:lastModifiedBy>
  <cp:revision>1</cp:revision>
  <dcterms:created xsi:type="dcterms:W3CDTF">2024-03-10T20:33:48Z</dcterms:created>
  <dcterms:modified xsi:type="dcterms:W3CDTF">2024-03-10T20:33:48Z</dcterms:modified>
  <dc:description>
铁数品护公
6看哪天国经近了，
394跟随救主
1袍将人类的罪恶担负
2袍已指示那光明天路
3袍要赐给你真理自中
4袍实行的是天下为公
5池有无穷的真正幸福
6我们大家来欢欣鼓舞
全世界的奴
起来背着自己的十字架
与恶度奋斗跟随我主走</dc:description>
  <dc:subject>
tsphg
6kntgjjl，
394gsjz
1pjrldzedf
2pyzsngmtl
3pycgnzlzz
4psxdstxwg
5cywqdzzxf
6wmdjlhxgw
qsjdn
qlbzzjdszj
yedfdgswzz</dc:subject>
  <cp:version>1.1</cp:version>
  <dc:language>zh-CN</dc:language>
  <cp:keywords>投影</cp:keywords>
  <cp:category>投影</cp:category>
  <cp:contentStatus>索引完成</cp:contentStatus>
</cp:coreProperties>
</file>