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478A7-81E8-9D00-6FD1-A015CED63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0C5C67-D2C7-3FD1-2A3E-886866C9F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B0EF0-BE3D-1919-C8F2-078BCE42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B4B6-7003-45F4-9DB9-4A8CA9F0C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D3210-1893-04E3-736F-B6AA0DD2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52580-5298-BDBC-1EA6-92E1E779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22C2-7AFB-489E-A63C-1CB9FF22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7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72780-E5B2-A4EC-77E3-038E9598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F48FDE-B602-50EE-4E7A-7F447B2FE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8A66B-8CD3-4E66-9722-4125F801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B4B6-7003-45F4-9DB9-4A8CA9F0C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38014-4357-1481-D05A-8BC27B64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D2023-548A-0926-2092-DB309B0F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22C2-7AFB-489E-A63C-1CB9FF22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8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A1E38B-4CD1-8FDC-E5CC-096A0AA87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9BE9E8-1F08-4FB6-0A98-05834EE33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E63F8-BDB0-7859-563B-8E55421D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B4B6-7003-45F4-9DB9-4A8CA9F0C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1319D-6392-0D31-F601-D5984F36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75DC8-59D2-9682-3663-D6AC834E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22C2-7AFB-489E-A63C-1CB9FF22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7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F5FE9-8B41-998A-F8B1-4F607FFD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FD64E-D392-855F-F2B9-4D03CF7C6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6B5C3-96CB-D410-DD6C-F4DE6BDF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B4B6-7003-45F4-9DB9-4A8CA9F0C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3DDBF-A1B3-DE11-7635-7B0DE167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F8281-62B3-1ADA-F85E-FE6E6C18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22C2-7AFB-489E-A63C-1CB9FF22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5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9FB20-FE50-E94F-8FCD-BFE3B158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ED6AA-E58E-0D68-AE7E-9C0287829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0BC6A-C652-509F-9D06-2C680A6C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B4B6-7003-45F4-9DB9-4A8CA9F0C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452B0-D147-E2E9-CF58-00E2FADD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AAA94-6590-6F2D-3E85-8171E846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22C2-7AFB-489E-A63C-1CB9FF22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51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9A4D6-4F5D-F810-1761-234AF734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91470-C560-1BE6-1519-53F133F9B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091FC4-68BB-5874-43C5-D5113B2AC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8CCA0-CC2B-CD93-813B-27B88EB4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B4B6-7003-45F4-9DB9-4A8CA9F0C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D5927A-FC26-407B-A977-63C64BE0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DE657-A708-5523-E21A-E3D49154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22C2-7AFB-489E-A63C-1CB9FF22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8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AD099-6A02-A175-589A-717B33F3A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E5977A-C531-BE33-BEC8-0DF185FDE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07CB3D-F4AF-73F6-1109-1D35431A6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609B04-6333-80B6-AEBC-53C0757CE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F01422-D4E5-973E-A1BC-6899DC301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60C842-09ED-A662-F598-EEF1EB1C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B4B6-7003-45F4-9DB9-4A8CA9F0C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9A0DCB-E87F-1111-6E34-20A1995B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7CE6FB-6475-C41F-1599-AAE30692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22C2-7AFB-489E-A63C-1CB9FF22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1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CE240-CFE3-77F4-4A5F-1FB86600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B7786D-5423-8D23-415D-A9559C40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B4B6-7003-45F4-9DB9-4A8CA9F0C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186ED7-F96A-A8D0-C6F1-FCE99886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9F40F6-7FE3-82A9-D9A3-E9982159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22C2-7AFB-489E-A63C-1CB9FF22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5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A1BE2B-DC97-8079-205E-7B6A06FA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B4B6-7003-45F4-9DB9-4A8CA9F0C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B37C5A-4CA8-02DB-75EF-EAA1EC91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46C53A-2CF0-BCE9-2AD7-06E33E06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22C2-7AFB-489E-A63C-1CB9FF22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38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07764-428B-FB6E-73F4-B1C83E7F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83AFE-4EF3-620D-0D92-3F4DFFE0E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43509-B0B8-A780-5793-A2E145F6C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15DED-D92A-ABD0-A411-76BD47A2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B4B6-7003-45F4-9DB9-4A8CA9F0C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393065-0BCF-E378-D72E-FDC4273F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EB2691-B750-6595-7346-C694B0A5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22C2-7AFB-489E-A63C-1CB9FF22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82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89C55-D3F7-3379-7207-324C326B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09736C-E347-8A52-F3B9-D20018320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54F0AE-CF04-1A28-46AA-2A73ED22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D102E6-EE5D-4F13-8186-6DEF3A33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B4B6-7003-45F4-9DB9-4A8CA9F0C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E92085-939D-8DBE-D40B-B8BD680C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D4B45C-396D-3C34-D79E-23AB3E04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22C2-7AFB-489E-A63C-1CB9FF22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2858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D38DC9-73E6-B923-D170-BE1E2C51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B9B91A-6BF2-823E-F8B6-CDC7F9F84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920D0-2BE4-B815-06B0-4E8B5545E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9B4B6-7003-45F4-9DB9-4A8CA9F0CE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3EB11-17F2-3563-90DE-921E0B4F3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561FD-825D-6993-1A85-3889EB079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22C2-7AFB-489E-A63C-1CB9FF22F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4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506" name="Picture 2" descr="3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0395.耶稣！全人类的</dc:title>
  <dc:creator>Yihao Zhuo</dc:creator>
  <cp:lastModifiedBy>Yihao Zhuo</cp:lastModifiedBy>
  <cp:revision>1</cp:revision>
  <dcterms:created xsi:type="dcterms:W3CDTF">2024-03-10T20:33:53Z</dcterms:created>
  <dcterms:modified xsi:type="dcterms:W3CDTF">2024-03-10T20:33:53Z</dcterms:modified>
  <dc:description>
395耶稣全人类的希望
耶稣是我人生的方向我要与礼同远航
耶稣是你人生方向你要与礼同远航
不怕山高流水长池是我们的保障
又是普天下的拯救全人类的希望
耶稣真光除罪恶去捆绑
耶稣真光全人类的希望</dc:description>
  <dc:subject>
395ysqrldxw
ysswrsdfxwyyltyh
yssnrsfxnyyltyh
bpsglszcswmdbz
ysptxdzjqrldxw
yszgczeqkb
yszgqrldxw</dc:subject>
  <cp:version>1.1</cp:version>
  <dc:language>zh-CN</dc:language>
  <cp:keywords>投影</cp:keywords>
  <cp:category>投影</cp:category>
  <cp:contentStatus>索引完成</cp:contentStatus>
</cp:coreProperties>
</file>