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D7208-38DF-206A-FA89-14833217F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F7AA0-1813-C032-6211-D6C977974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D6D3F-01A3-60C8-E69F-CA95464F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C1F7B-FA38-E24F-0844-47613357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3CAB3-D83F-07C6-C8A6-21E1E265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31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75DEC-100C-3EB7-0D80-8BED6482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CDEE5F-917A-3FF4-CFB3-F93938493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AD6FB-14B1-974E-1502-5519383B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2CE73-2895-27FE-0D7A-D2E6E623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E5063-C0E2-D434-B6D5-11F3C4F7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5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12D973-074A-EB48-2851-44E302753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598CC0-3259-7B14-402D-4D25B35ED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DA934-2969-7F8D-B0C0-E0988BDF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F4576-CA3D-A311-D99E-B6F72084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1A941-BA13-1D82-B743-6749885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1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5A1C1-5165-A0CE-7819-2CFFCE10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3A409-6AC2-31F5-BE23-80B0F5AD9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26796-CCC7-0B7E-D935-7E8FD5BB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15088-C74D-FB50-6015-633F08EB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67B9B-1704-D150-5425-108F5402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F533-2A45-5EE2-82F5-D3AEE2EB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75711-DD3D-909D-123D-B2074085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25479-2EC4-DC0A-BB7E-868E117F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41ADC-4E11-C3E3-6E65-E665F7AE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1BB8F-AF91-0A45-B477-E0B46E03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2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560E4-7F70-802C-3DA5-F18A1A56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F08C8-20AD-BD11-6EBB-FF01931AB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5F215A-9AA8-1FDE-8F35-207DEAF8F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B494A-52B8-4C76-E37C-8693CC50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2D3121-582C-74C6-D1D4-90533B49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76926C-E541-E771-84B6-BA37040F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11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5D894-BA9E-30D3-69A2-14CFEE1E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CA592A-89E5-B5B2-80A7-666590F0E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C8FC1A-AFB9-AD4F-E75C-7A7C9ECEF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578382-8632-73A8-1930-B626C4BCB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10B64B-428B-8289-F87F-41FBF0195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E00517-C651-2091-0BAC-3AD60648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11DB14-6BCD-93D2-E143-B5867FD4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E71455-64E4-19FF-600A-078F3924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3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1A33D-BDA6-705F-BED5-CA22D2F0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7B0AFD-E25C-3467-045D-52820DA8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25658B-F595-6EDB-5D89-5CD1EF80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2EDC7E-889D-D036-FFC7-C2CC0E37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7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D81C28-76DF-F479-D77A-F5CCAC76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A3D073-C8F9-47D4-7DC1-11F4D0C5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660901-29C9-E53D-55CB-10A850AF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3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123B7-C386-88D6-9472-6343E4BC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04736-5390-E2AE-92F4-C03B8C8F5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7678FF-414A-D87C-0817-ABC339EA5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CE4601-39D0-31F9-75AD-61322549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9186B9-1B54-B8D8-5B9B-01600338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70200-4E39-9EC3-68EE-3FBEB351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5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E34BD-0C28-9A1A-D50E-C8850DA1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9C7C1B-EEB4-8720-5606-68BCD0BF6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ACE30B-BC74-215E-DEFD-6495FFA63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40E52A-3DFE-A07B-74A8-B7573A49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5F7B53-365A-EF41-558C-033C87B1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25932D-7A3F-E705-8CB9-1FB49366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849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533A31-37EC-F7DE-4E52-8B70CFA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E10785-11D3-C756-AAC5-AF8D0D2E7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8C0D8-56AC-3A38-CA7C-245FA668F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A67C0-F70A-3564-9950-1F90C38BE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573EA-5FC7-7061-9258-BAD877CE7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08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554" name="Picture 2" descr="3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0397.耶稣！现代人的</dc:title>
  <dc:creator>Yihao Zhuo</dc:creator>
  <cp:lastModifiedBy>Yihao Zhuo</cp:lastModifiedBy>
  <cp:revision>1</cp:revision>
  <dcterms:created xsi:type="dcterms:W3CDTF">2024-03-10T20:34:01Z</dcterms:created>
  <dcterms:modified xsi:type="dcterms:W3CDTF">2024-03-10T20:34:01Z</dcterms:modified>
  <dc:description>
397耶稣现代人的希望
耶稣现代人的希望耶稣现代人的希望
礼给人爱的生命，指引永恒方向耶稣现代人的希望
耶稣现代人的希望耶稣现代人的希望
池给人新的生命除去罪恶捆绑耶稣现代人的希望
礼是世界的真光，信靠礼的走出黑暗
有礼今天就会更好有池永世都有依靠</dc:description>
  <dc:subject>
397ysxdrdxw
ysxdrdxwysxdrdxw
lgradsm，zyyhfxysxdrdxw
ysxdrdxwysxdrdxw
cgrxdsmcqzekbysxdrdxw
lssjdzg，xkldzcha
yljtjhghycysdyyk</dc:subject>
  <cp:version>1.1</cp:version>
  <dc:language>zh-CN</dc:language>
  <cp:keywords>投影</cp:keywords>
  <cp:category>投影</cp:category>
  <cp:contentStatus>索引完成</cp:contentStatus>
</cp:coreProperties>
</file>